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9"/>
  </p:notesMasterIdLst>
  <p:handoutMasterIdLst>
    <p:handoutMasterId r:id="rId30"/>
  </p:handoutMasterIdLst>
  <p:sldIdLst>
    <p:sldId id="256" r:id="rId5"/>
    <p:sldId id="258" r:id="rId6"/>
    <p:sldId id="269" r:id="rId7"/>
    <p:sldId id="272" r:id="rId8"/>
    <p:sldId id="260" r:id="rId9"/>
    <p:sldId id="273" r:id="rId10"/>
    <p:sldId id="257" r:id="rId11"/>
    <p:sldId id="277" r:id="rId12"/>
    <p:sldId id="261" r:id="rId13"/>
    <p:sldId id="274" r:id="rId14"/>
    <p:sldId id="275" r:id="rId15"/>
    <p:sldId id="278" r:id="rId16"/>
    <p:sldId id="279" r:id="rId17"/>
    <p:sldId id="280" r:id="rId18"/>
    <p:sldId id="288" r:id="rId19"/>
    <p:sldId id="282" r:id="rId20"/>
    <p:sldId id="285" r:id="rId21"/>
    <p:sldId id="284" r:id="rId22"/>
    <p:sldId id="283" r:id="rId23"/>
    <p:sldId id="289" r:id="rId24"/>
    <p:sldId id="281" r:id="rId25"/>
    <p:sldId id="270" r:id="rId26"/>
    <p:sldId id="271" r:id="rId27"/>
    <p:sldId id="265" r:id="rId2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7" orient="horz" pos="2500" userDrawn="1">
          <p15:clr>
            <a:srgbClr val="A4A3A4"/>
          </p15:clr>
        </p15:guide>
        <p15:guide id="8" pos="495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1E4"/>
    <a:srgbClr val="B8D3E8"/>
    <a:srgbClr val="197DCE"/>
    <a:srgbClr val="BC7FBB"/>
    <a:srgbClr val="7FC6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284E427A-3D55-4303-BF80-6455036E1DE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7" autoAdjust="0"/>
    <p:restoredTop sz="47243" autoAdjust="0"/>
  </p:normalViewPr>
  <p:slideViewPr>
    <p:cSldViewPr snapToGrid="0" showGuides="1">
      <p:cViewPr varScale="1">
        <p:scale>
          <a:sx n="42" d="100"/>
          <a:sy n="42" d="100"/>
        </p:scale>
        <p:origin x="2178" y="54"/>
      </p:cViewPr>
      <p:guideLst>
        <p:guide pos="3840"/>
        <p:guide orient="horz" pos="2500"/>
        <p:guide pos="4951"/>
      </p:guideLst>
    </p:cSldViewPr>
  </p:slideViewPr>
  <p:notesTextViewPr>
    <p:cViewPr>
      <p:scale>
        <a:sx n="1" d="1"/>
        <a:sy n="1" d="1"/>
      </p:scale>
      <p:origin x="0" y="0"/>
    </p:cViewPr>
  </p:notesTextViewPr>
  <p:notesViewPr>
    <p:cSldViewPr snapToGrid="0">
      <p:cViewPr varScale="1">
        <p:scale>
          <a:sx n="58" d="100"/>
          <a:sy n="58" d="100"/>
        </p:scale>
        <p:origin x="2965" y="4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8B8B31-1CFE-4A78-A796-40061C1B29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1F5D168-A009-4B34-B08F-277E0D6ABD9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D47A4C-1800-412B-9042-C93F1924AECC}" type="datetimeFigureOut">
              <a:rPr lang="en-US" smtClean="0"/>
              <a:t>4/15/2020</a:t>
            </a:fld>
            <a:endParaRPr lang="en-US" dirty="0"/>
          </a:p>
        </p:txBody>
      </p:sp>
      <p:sp>
        <p:nvSpPr>
          <p:cNvPr id="4" name="Footer Placeholder 3">
            <a:extLst>
              <a:ext uri="{FF2B5EF4-FFF2-40B4-BE49-F238E27FC236}">
                <a16:creationId xmlns:a16="http://schemas.microsoft.com/office/drawing/2014/main" id="{810C826E-30C5-4DD2-97CD-F700F8EBBF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A1BE32A-EDDE-428D-8FA7-84F681D978C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81FD62-43B6-432F-96E1-BCDE3916E10C}" type="slidenum">
              <a:rPr lang="en-US" smtClean="0"/>
              <a:t>‹#›</a:t>
            </a:fld>
            <a:endParaRPr lang="en-US" dirty="0"/>
          </a:p>
        </p:txBody>
      </p:sp>
    </p:spTree>
    <p:extLst>
      <p:ext uri="{BB962C8B-B14F-4D97-AF65-F5344CB8AC3E}">
        <p14:creationId xmlns:p14="http://schemas.microsoft.com/office/powerpoint/2010/main" val="1499383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00EB3D-2307-4317-8A1D-B47FA45245F0}" type="datetimeFigureOut">
              <a:rPr lang="en-US" noProof="0" smtClean="0"/>
              <a:t>4/15/2020</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D78A92-0141-4330-8F3E-FAADFAC23844}" type="slidenum">
              <a:rPr lang="en-US" noProof="0" smtClean="0"/>
              <a:t>‹#›</a:t>
            </a:fld>
            <a:endParaRPr lang="en-US" noProof="0" dirty="0"/>
          </a:p>
        </p:txBody>
      </p:sp>
    </p:spTree>
    <p:extLst>
      <p:ext uri="{BB962C8B-B14F-4D97-AF65-F5344CB8AC3E}">
        <p14:creationId xmlns:p14="http://schemas.microsoft.com/office/powerpoint/2010/main" val="1748887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Roman_Republic"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 don’t have cool movie references like Sophie had on her first presentation</a:t>
            </a:r>
          </a:p>
          <a:p>
            <a:pPr marL="171450" indent="-171450">
              <a:buFont typeface="Arial" panose="020B0604020202020204" pitchFamily="34" charset="0"/>
              <a:buChar char="•"/>
            </a:pPr>
            <a:r>
              <a:rPr lang="en-US" dirty="0"/>
              <a:t>My presentation is full of boring slides</a:t>
            </a:r>
          </a:p>
          <a:p>
            <a:pPr marL="171450" indent="-171450">
              <a:buFont typeface="Arial" panose="020B0604020202020204" pitchFamily="34" charset="0"/>
              <a:buChar char="•"/>
            </a:pPr>
            <a:r>
              <a:rPr lang="en-US" dirty="0"/>
              <a:t>We heard from Bob Henszey with F&amp;WS two weeks ago, and he touched on eagle permits</a:t>
            </a:r>
          </a:p>
        </p:txBody>
      </p:sp>
      <p:sp>
        <p:nvSpPr>
          <p:cNvPr id="4" name="Slide Number Placeholder 3"/>
          <p:cNvSpPr>
            <a:spLocks noGrp="1"/>
          </p:cNvSpPr>
          <p:nvPr>
            <p:ph type="sldNum" sz="quarter" idx="10"/>
          </p:nvPr>
        </p:nvSpPr>
        <p:spPr/>
        <p:txBody>
          <a:bodyPr/>
          <a:lstStyle/>
          <a:p>
            <a:fld id="{53D78A92-0141-4330-8F3E-FAADFAC23844}" type="slidenum">
              <a:rPr lang="en-US" noProof="0" smtClean="0"/>
              <a:t>1</a:t>
            </a:fld>
            <a:endParaRPr lang="en-US" noProof="0" dirty="0"/>
          </a:p>
        </p:txBody>
      </p:sp>
    </p:spTree>
    <p:extLst>
      <p:ext uri="{BB962C8B-B14F-4D97-AF65-F5344CB8AC3E}">
        <p14:creationId xmlns:p14="http://schemas.microsoft.com/office/powerpoint/2010/main" val="2771244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Authorities can purse civil or criminal charges</a:t>
            </a:r>
          </a:p>
          <a:p>
            <a:pPr marL="171450" indent="-171450">
              <a:buFont typeface="Arial" panose="020B0604020202020204" pitchFamily="34" charset="0"/>
              <a:buChar char="•"/>
            </a:pPr>
            <a:r>
              <a:rPr lang="en-US" dirty="0"/>
              <a:t>Violators can be charges under several federal laws</a:t>
            </a:r>
          </a:p>
          <a:p>
            <a:pPr marL="171450" indent="-171450">
              <a:buFont typeface="Arial" panose="020B0604020202020204" pitchFamily="34" charset="0"/>
              <a:buChar char="•"/>
            </a:pPr>
            <a:r>
              <a:rPr lang="en-US" dirty="0"/>
              <a:t>Penalties increase for multiple instances and/or crimes committed by organizations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 September 2005, a Florida land development company responsible for the destruction of an eagle nest tree on property where it was building a housing development in Collier County, Florida, pleaded guilty to violating Bald and Golden Eagle Protection Act and was fined $356,125 – one of the largest penalties ever assessed under this statute. An individual associated with the company also pleaded guilty to violating the BGEPA and was sentenced in April 2006 to a $5,000 fine and three years on probation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 January 2005, two defendants who cut down a tree containing a bald eagle nest in Florida, pleaded guilty to violating the Act. One defendant was ordered to pay a $10,000 fine and contribute $80,000 in restitution ($40,000 to the Audubon Center for Birds of Prey and $40,000 to the National Fish and Wildlife Foundation’s Florida Bald Eagle Conservation Fund). The other was fined $10,000 and ordered to forfeit the chainsaw used to commit the crime.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Office of Law Enforcement for the U.S. Fish and Wildlife Service investigated SD case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en-US" noProof="0" smtClean="0"/>
              <a:t>10</a:t>
            </a:fld>
            <a:endParaRPr lang="en-US" noProof="0" dirty="0"/>
          </a:p>
        </p:txBody>
      </p:sp>
    </p:spTree>
    <p:extLst>
      <p:ext uri="{BB962C8B-B14F-4D97-AF65-F5344CB8AC3E}">
        <p14:creationId xmlns:p14="http://schemas.microsoft.com/office/powerpoint/2010/main" val="3275068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Numerous permits are available. Bald Eagles primarily under Bald Eagle Act, other migratory birds under Migratory Bird Treaty Act</a:t>
            </a:r>
          </a:p>
        </p:txBody>
      </p:sp>
      <p:sp>
        <p:nvSpPr>
          <p:cNvPr id="4" name="Slide Number Placeholder 3"/>
          <p:cNvSpPr>
            <a:spLocks noGrp="1"/>
          </p:cNvSpPr>
          <p:nvPr>
            <p:ph type="sldNum" sz="quarter" idx="10"/>
          </p:nvPr>
        </p:nvSpPr>
        <p:spPr/>
        <p:txBody>
          <a:bodyPr/>
          <a:lstStyle/>
          <a:p>
            <a:fld id="{53D78A92-0141-4330-8F3E-FAADFAC23844}" type="slidenum">
              <a:rPr lang="en-US" noProof="0" smtClean="0"/>
              <a:t>11</a:t>
            </a:fld>
            <a:endParaRPr lang="en-US" noProof="0" dirty="0"/>
          </a:p>
        </p:txBody>
      </p:sp>
    </p:spTree>
    <p:extLst>
      <p:ext uri="{BB962C8B-B14F-4D97-AF65-F5344CB8AC3E}">
        <p14:creationId xmlns:p14="http://schemas.microsoft.com/office/powerpoint/2010/main" val="2037213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Eagles are unlikely to be disturbed by routine use of roads, homes, and other facilities where such use pre-dates the eagles’ successful nesting activity in a given area.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Eagle “take” is defined as: </a:t>
            </a:r>
            <a:r>
              <a:rPr lang="en-US" dirty="0"/>
              <a:t>“pursue, shoot, shoot at, poison, wound, kill, capture, trap, collect, molest or disturb.” </a:t>
            </a:r>
          </a:p>
          <a:p>
            <a:pPr marL="171450" indent="-171450">
              <a:buFont typeface="Arial" panose="020B0604020202020204" pitchFamily="34" charset="0"/>
              <a:buChar char="•"/>
            </a:pPr>
            <a:r>
              <a:rPr lang="en-US" dirty="0"/>
              <a:t>Most takes are easy to understand, but a permit in our line of work will likely revolve around “Disturb’’ means: "Disturb means to agitate or bother a bald or golden eagle to a degree that causes, or is likely to cause, based on the best scientific information available, 1) injury to an eagle, 2) a decrease in its productivity, by substantially interfering with normal breeding, feeding, or sheltering behavior, or 3) nest abandonment, by substantially interfering with normal breeding, feeding, or sheltering behavior." </a:t>
            </a:r>
          </a:p>
          <a:p>
            <a:pPr marL="171450" indent="-171450">
              <a:buFont typeface="Arial" panose="020B0604020202020204" pitchFamily="34" charset="0"/>
              <a:buChar char="•"/>
            </a:pPr>
            <a:r>
              <a:rPr lang="en-US" dirty="0"/>
              <a:t>Eagle are extremely sensitive during the breeding season: March 1</a:t>
            </a:r>
            <a:r>
              <a:rPr lang="en-US" baseline="30000" dirty="0"/>
              <a:t>st</a:t>
            </a:r>
            <a:r>
              <a:rPr lang="en-US" dirty="0"/>
              <a:t> through August 31st (other Migratory Birds are May 1</a:t>
            </a:r>
            <a:r>
              <a:rPr lang="en-US" baseline="30000" dirty="0"/>
              <a:t>st</a:t>
            </a:r>
            <a:r>
              <a:rPr lang="en-US" dirty="0"/>
              <a:t> through July 15</a:t>
            </a:r>
            <a:r>
              <a:rPr lang="en-US" baseline="30000" dirty="0"/>
              <a:t>th)</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regional FWS offices administer permits for qualified applicants involving bald and golden eagles</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en-US" noProof="0" smtClean="0"/>
              <a:t>12</a:t>
            </a:fld>
            <a:endParaRPr lang="en-US" noProof="0" dirty="0"/>
          </a:p>
        </p:txBody>
      </p:sp>
    </p:spTree>
    <p:extLst>
      <p:ext uri="{BB962C8B-B14F-4D97-AF65-F5344CB8AC3E}">
        <p14:creationId xmlns:p14="http://schemas.microsoft.com/office/powerpoint/2010/main" val="2835246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Certain activities aren’t able to maintain the separations.</a:t>
            </a:r>
          </a:p>
          <a:p>
            <a:pPr marL="171450" indent="-171450">
              <a:buFont typeface="Arial" panose="020B0604020202020204" pitchFamily="34" charset="0"/>
              <a:buChar char="•"/>
            </a:pPr>
            <a:r>
              <a:rPr lang="en-US" dirty="0"/>
              <a:t>In 2009, after the species was delisted, USFWS promulgated a law published a rule under the Bald Eagle Protection Act authorizing a permit program that allows take of eagles under certain circumstances. (EA and FONSI)</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50 CFR 22.26</a:t>
            </a:r>
            <a:r>
              <a:rPr lang="en-US" sz="1200" b="0" i="0" kern="1200" dirty="0">
                <a:solidFill>
                  <a:schemeClr val="tx1"/>
                </a:solidFill>
                <a:effectLst/>
                <a:latin typeface="+mn-lt"/>
                <a:ea typeface="+mn-ea"/>
                <a:cs typeface="+mn-cs"/>
              </a:rPr>
              <a:t> governs the issuance of permits to take bald eagles and golden eagles where the take is associated with, but not the purpose of, the activity and cannot practicably be avoided</a:t>
            </a:r>
          </a:p>
          <a:p>
            <a:pPr marL="171450" indent="-171450">
              <a:buFont typeface="Arial" panose="020B0604020202020204" pitchFamily="34" charset="0"/>
              <a:buChar char="•"/>
            </a:pPr>
            <a:r>
              <a:rPr lang="en-US" dirty="0"/>
              <a:t>50 CFR 22.27 has established authority to issue permits for removing eagle nests where:</a:t>
            </a:r>
          </a:p>
          <a:p>
            <a:pPr marL="628650" lvl="1" indent="-171450">
              <a:buFont typeface="Arial" panose="020B0604020202020204" pitchFamily="34" charset="0"/>
              <a:buChar char="•"/>
            </a:pPr>
            <a:r>
              <a:rPr lang="en-US" dirty="0"/>
              <a:t>necessary to alleviate a safety emergency to people or eagles</a:t>
            </a:r>
          </a:p>
          <a:p>
            <a:pPr marL="628650" lvl="1" indent="-171450">
              <a:buFont typeface="Arial" panose="020B0604020202020204" pitchFamily="34" charset="0"/>
              <a:buChar char="•"/>
            </a:pPr>
            <a:r>
              <a:rPr lang="en-US" dirty="0"/>
              <a:t>necessary to ensure public health and safety</a:t>
            </a:r>
          </a:p>
          <a:p>
            <a:pPr marL="628650" lvl="1" indent="-171450">
              <a:buFont typeface="Arial" panose="020B0604020202020204" pitchFamily="34" charset="0"/>
              <a:buChar char="•"/>
            </a:pPr>
            <a:r>
              <a:rPr lang="en-US" dirty="0"/>
              <a:t>the nest prevents the use of a human-engineered structure  or</a:t>
            </a:r>
          </a:p>
          <a:p>
            <a:pPr marL="628650" lvl="1" indent="-171450">
              <a:buFont typeface="Arial" panose="020B0604020202020204" pitchFamily="34" charset="0"/>
              <a:buChar char="•"/>
            </a:pPr>
            <a:r>
              <a:rPr lang="en-US" dirty="0"/>
              <a:t>the activity or mitigation for the activity will provide a net benefit to eagles</a:t>
            </a:r>
          </a:p>
          <a:p>
            <a:pPr marL="171450" lvl="0" indent="-171450">
              <a:buFont typeface="Arial" panose="020B0604020202020204" pitchFamily="34" charset="0"/>
              <a:buChar char="•"/>
            </a:pPr>
            <a:r>
              <a:rPr lang="en-US" sz="1200" b="1" i="0" kern="1200" dirty="0">
                <a:solidFill>
                  <a:schemeClr val="tx1"/>
                </a:solidFill>
                <a:effectLst/>
                <a:latin typeface="+mn-lt"/>
                <a:ea typeface="+mn-ea"/>
                <a:cs typeface="+mn-cs"/>
              </a:rPr>
              <a:t>Eagle Parts request </a:t>
            </a:r>
            <a:r>
              <a:rPr lang="en-US" sz="1200" b="0" i="0" kern="1200" dirty="0">
                <a:solidFill>
                  <a:schemeClr val="tx1"/>
                </a:solidFill>
                <a:effectLst/>
                <a:latin typeface="+mn-lt"/>
                <a:ea typeface="+mn-ea"/>
                <a:cs typeface="+mn-cs"/>
              </a:rPr>
              <a:t>to request eagles, parts and feathers for Native American religious purposes from the National Eagle Repository</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Located in Denver, Colorado, central location for storage and distribution of eagle parts to Native Americans/Alaskans</a:t>
            </a:r>
          </a:p>
          <a:p>
            <a:pPr marL="171450" lvl="0" indent="-171450">
              <a:buFont typeface="Arial" panose="020B0604020202020204" pitchFamily="34" charset="0"/>
              <a:buChar char="•"/>
            </a:pPr>
            <a:r>
              <a:rPr lang="en-US" sz="1200" b="1" i="0" kern="1200" dirty="0">
                <a:solidFill>
                  <a:schemeClr val="tx1"/>
                </a:solidFill>
                <a:effectLst/>
                <a:latin typeface="+mn-lt"/>
                <a:ea typeface="+mn-ea"/>
                <a:cs typeface="+mn-cs"/>
              </a:rPr>
              <a:t>Eagle Exhibition Permit </a:t>
            </a:r>
            <a:r>
              <a:rPr lang="en-US" sz="1200" b="0" i="0" kern="1200" dirty="0">
                <a:solidFill>
                  <a:schemeClr val="tx1"/>
                </a:solidFill>
                <a:effectLst/>
                <a:latin typeface="+mn-lt"/>
                <a:ea typeface="+mn-ea"/>
                <a:cs typeface="+mn-cs"/>
              </a:rPr>
              <a:t>authorizes the recipient to possess and transport eagles for the sole purpose of educating the public about the biology, ecology, and conservation needs of eagles.</a:t>
            </a:r>
          </a:p>
          <a:p>
            <a:pPr marL="171450" lvl="0" indent="-171450">
              <a:buFont typeface="Arial" panose="020B0604020202020204" pitchFamily="34" charset="0"/>
              <a:buChar char="•"/>
            </a:pPr>
            <a:r>
              <a:rPr lang="en-US" sz="1200" b="1" i="0" kern="1200" dirty="0">
                <a:solidFill>
                  <a:schemeClr val="tx1"/>
                </a:solidFill>
                <a:effectLst/>
                <a:latin typeface="+mn-lt"/>
                <a:ea typeface="+mn-ea"/>
                <a:cs typeface="+mn-cs"/>
              </a:rPr>
              <a:t>Eagle Depredation Permit </a:t>
            </a:r>
            <a:r>
              <a:rPr lang="en-US" sz="1200" b="0" i="0" kern="1200" dirty="0">
                <a:solidFill>
                  <a:schemeClr val="tx1"/>
                </a:solidFill>
                <a:effectLst/>
                <a:latin typeface="+mn-lt"/>
                <a:ea typeface="+mn-ea"/>
                <a:cs typeface="+mn-cs"/>
              </a:rPr>
              <a:t>is required to take or disturb bald or golden eagles that have become injurious to wildlife, agriculture or other personal property, or human health or safety.</a:t>
            </a:r>
          </a:p>
          <a:p>
            <a:pPr marL="171450" lvl="0" indent="-171450">
              <a:buFont typeface="Arial" panose="020B0604020202020204" pitchFamily="34" charset="0"/>
              <a:buChar char="•"/>
            </a:pPr>
            <a:r>
              <a:rPr lang="en-US" sz="1200" b="0" i="0" kern="1200" dirty="0">
                <a:solidFill>
                  <a:schemeClr val="tx1"/>
                </a:solidFill>
                <a:effectLst/>
                <a:latin typeface="+mn-lt"/>
                <a:ea typeface="+mn-ea"/>
                <a:cs typeface="+mn-cs"/>
              </a:rPr>
              <a:t>An</a:t>
            </a:r>
            <a:r>
              <a:rPr lang="en-US" sz="1200" b="1" i="0" kern="1200" dirty="0">
                <a:solidFill>
                  <a:schemeClr val="tx1"/>
                </a:solidFill>
                <a:effectLst/>
                <a:latin typeface="+mn-lt"/>
                <a:ea typeface="+mn-ea"/>
                <a:cs typeface="+mn-cs"/>
              </a:rPr>
              <a:t> International Transport for Native American Religious Purposes Permit </a:t>
            </a:r>
            <a:r>
              <a:rPr lang="en-US" sz="1200" b="0" i="0" kern="1200" dirty="0">
                <a:solidFill>
                  <a:schemeClr val="tx1"/>
                </a:solidFill>
                <a:effectLst/>
                <a:latin typeface="+mn-lt"/>
                <a:ea typeface="+mn-ea"/>
                <a:cs typeface="+mn-cs"/>
              </a:rPr>
              <a:t>is required for the export, reimport, or transport of bald or golden eagle parts from or to the United States for Native American religious purposes.</a:t>
            </a:r>
          </a:p>
          <a:p>
            <a:pPr marL="171450" lvl="0" indent="-171450">
              <a:buFont typeface="Arial" panose="020B0604020202020204" pitchFamily="34" charset="0"/>
              <a:buChar char="•"/>
            </a:pPr>
            <a:r>
              <a:rPr lang="en-US" sz="1200" b="1" i="0" kern="1200" dirty="0">
                <a:solidFill>
                  <a:schemeClr val="tx1"/>
                </a:solidFill>
                <a:effectLst/>
                <a:latin typeface="+mn-lt"/>
                <a:ea typeface="+mn-ea"/>
                <a:cs typeface="+mn-cs"/>
              </a:rPr>
              <a:t>An International Transport for Scientific or Exhibition Purposes Permit</a:t>
            </a:r>
            <a:r>
              <a:rPr lang="en-US" sz="1200" b="0" i="0" kern="1200" dirty="0">
                <a:solidFill>
                  <a:schemeClr val="tx1"/>
                </a:solidFill>
                <a:effectLst/>
                <a:latin typeface="+mn-lt"/>
                <a:ea typeface="+mn-ea"/>
                <a:cs typeface="+mn-cs"/>
              </a:rPr>
              <a:t> is required for the export, reimport, or transport of bald or golden eagle parts from or to the United States for scientific or educational exhibition purposes.</a:t>
            </a:r>
          </a:p>
          <a:p>
            <a:pPr marL="171450" lvl="0" indent="-171450">
              <a:buFont typeface="Arial" panose="020B0604020202020204" pitchFamily="34" charset="0"/>
              <a:buChar char="•"/>
            </a:pPr>
            <a:r>
              <a:rPr lang="en-US" sz="1200" b="0" i="0" kern="1200" dirty="0">
                <a:solidFill>
                  <a:schemeClr val="tx1"/>
                </a:solidFill>
                <a:effectLst/>
                <a:latin typeface="+mn-lt"/>
                <a:ea typeface="+mn-ea"/>
                <a:cs typeface="+mn-cs"/>
              </a:rPr>
              <a:t>An </a:t>
            </a:r>
            <a:r>
              <a:rPr lang="en-US" sz="1200" b="1" i="0" kern="1200" dirty="0">
                <a:solidFill>
                  <a:schemeClr val="tx1"/>
                </a:solidFill>
                <a:effectLst/>
                <a:latin typeface="+mn-lt"/>
                <a:ea typeface="+mn-ea"/>
                <a:cs typeface="+mn-cs"/>
              </a:rPr>
              <a:t>Eagle Take</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(Necessary to Protect Interests in a Particular Locality) </a:t>
            </a:r>
            <a:r>
              <a:rPr lang="en-US" sz="1200" b="0" i="0" kern="1200" dirty="0">
                <a:solidFill>
                  <a:schemeClr val="tx1"/>
                </a:solidFill>
                <a:effectLst/>
                <a:latin typeface="+mn-lt"/>
                <a:ea typeface="+mn-ea"/>
                <a:cs typeface="+mn-cs"/>
              </a:rPr>
              <a:t>permit authorizes take of live bald and golden eagles and their eggs, where the take is associated with, but not the purpose of some human activity or project, and where take cannot practicably be avoided.</a:t>
            </a:r>
          </a:p>
          <a:p>
            <a:pPr marL="171450" lvl="0" indent="-171450">
              <a:buFont typeface="Arial" panose="020B0604020202020204" pitchFamily="34" charset="0"/>
              <a:buChar char="•"/>
            </a:pPr>
            <a:r>
              <a:rPr lang="en-US" sz="1200" b="0" i="0" kern="1200" dirty="0">
                <a:solidFill>
                  <a:schemeClr val="tx1"/>
                </a:solidFill>
                <a:effectLst/>
                <a:latin typeface="+mn-lt"/>
                <a:ea typeface="+mn-ea"/>
                <a:cs typeface="+mn-cs"/>
              </a:rPr>
              <a:t>An </a:t>
            </a:r>
            <a:r>
              <a:rPr lang="en-US" sz="1200" b="1" i="0" kern="1200" dirty="0">
                <a:solidFill>
                  <a:schemeClr val="tx1"/>
                </a:solidFill>
                <a:effectLst/>
                <a:latin typeface="+mn-lt"/>
                <a:ea typeface="+mn-ea"/>
                <a:cs typeface="+mn-cs"/>
              </a:rPr>
              <a:t>Eagle Nest Take Permit</a:t>
            </a:r>
            <a:r>
              <a:rPr lang="en-US" sz="1200" b="0" i="0" kern="1200" dirty="0">
                <a:solidFill>
                  <a:schemeClr val="tx1"/>
                </a:solidFill>
                <a:effectLst/>
                <a:latin typeface="+mn-lt"/>
                <a:ea typeface="+mn-ea"/>
                <a:cs typeface="+mn-cs"/>
              </a:rPr>
              <a:t> authorizes removal or relocation of an eagle nest in certain instances, including an active or inactive nest where necessary to alleviate a safety emergency; an inactive nest when the removal is necessary to ensure public health and safety; an inactive nest that is built on a human-engineered structure and creates a functional hazard that renders the structure inoperable; or an inactive nest in certain other instances where the take or the mitigation for the take will provide a clear and substantial benefit to eagles.</a:t>
            </a:r>
          </a:p>
          <a:p>
            <a:pPr marL="171450" lvl="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en-US" noProof="0" smtClean="0"/>
              <a:t>13</a:t>
            </a:fld>
            <a:endParaRPr lang="en-US" noProof="0" dirty="0"/>
          </a:p>
        </p:txBody>
      </p:sp>
    </p:spTree>
    <p:extLst>
      <p:ext uri="{BB962C8B-B14F-4D97-AF65-F5344CB8AC3E}">
        <p14:creationId xmlns:p14="http://schemas.microsoft.com/office/powerpoint/2010/main" val="197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en-US" noProof="0" smtClean="0"/>
              <a:t>14</a:t>
            </a:fld>
            <a:endParaRPr lang="en-US" noProof="0" dirty="0"/>
          </a:p>
        </p:txBody>
      </p:sp>
    </p:spTree>
    <p:extLst>
      <p:ext uri="{BB962C8B-B14F-4D97-AF65-F5344CB8AC3E}">
        <p14:creationId xmlns:p14="http://schemas.microsoft.com/office/powerpoint/2010/main" val="83073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prescriptive requirements for eagle survey, but some experience preferred</a:t>
            </a:r>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en-US" noProof="0" smtClean="0"/>
              <a:t>15</a:t>
            </a:fld>
            <a:endParaRPr lang="en-US" noProof="0" dirty="0"/>
          </a:p>
        </p:txBody>
      </p:sp>
    </p:spTree>
    <p:extLst>
      <p:ext uri="{BB962C8B-B14F-4D97-AF65-F5344CB8AC3E}">
        <p14:creationId xmlns:p14="http://schemas.microsoft.com/office/powerpoint/2010/main" val="1188848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Consultation with agencies, as we’ve heard time and time again, can save a lot of headaches later.</a:t>
            </a:r>
          </a:p>
          <a:p>
            <a:pPr marL="171450" indent="-171450">
              <a:buFont typeface="Arial" panose="020B0604020202020204" pitchFamily="34" charset="0"/>
              <a:buChar char="•"/>
            </a:pPr>
            <a:r>
              <a:rPr lang="en-US" dirty="0"/>
              <a:t>The Service will initially cap permitted bald eagle take at a five percent of their estimated annual regional productivity within each Service region. This approach is consistent with peer-reviewed recommendations used by the Service to manage other raptors. The Service does not expect that demand for the new permits for bald eagles will approach these thresholds in most areas of the United States.</a:t>
            </a:r>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en-US" noProof="0" smtClean="0"/>
              <a:t>16</a:t>
            </a:fld>
            <a:endParaRPr lang="en-US" noProof="0" dirty="0"/>
          </a:p>
        </p:txBody>
      </p:sp>
    </p:spTree>
    <p:extLst>
      <p:ext uri="{BB962C8B-B14F-4D97-AF65-F5344CB8AC3E}">
        <p14:creationId xmlns:p14="http://schemas.microsoft.com/office/powerpoint/2010/main" val="1182224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Service will initially cap permitted bald eagle take at a five percent of their estimated annual regional productivity within each Service region. This approach is consistent with peer-reviewed recommendations used by the Service to manage other raptors. The Service does not expect that demand for the new permits for bald eagles will approach these thresholds in most areas of the United States.</a:t>
            </a:r>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en-US" noProof="0" smtClean="0"/>
              <a:t>18</a:t>
            </a:fld>
            <a:endParaRPr lang="en-US" noProof="0" dirty="0"/>
          </a:p>
        </p:txBody>
      </p:sp>
    </p:spTree>
    <p:extLst>
      <p:ext uri="{BB962C8B-B14F-4D97-AF65-F5344CB8AC3E}">
        <p14:creationId xmlns:p14="http://schemas.microsoft.com/office/powerpoint/2010/main" val="1089907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en-US" noProof="0" smtClean="0"/>
              <a:t>19</a:t>
            </a:fld>
            <a:endParaRPr lang="en-US" noProof="0" dirty="0"/>
          </a:p>
        </p:txBody>
      </p:sp>
    </p:spTree>
    <p:extLst>
      <p:ext uri="{BB962C8B-B14F-4D97-AF65-F5344CB8AC3E}">
        <p14:creationId xmlns:p14="http://schemas.microsoft.com/office/powerpoint/2010/main" val="1184801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What is authorized</a:t>
            </a:r>
          </a:p>
          <a:p>
            <a:pPr marL="171450" indent="-171450">
              <a:buFont typeface="Arial" panose="020B0604020202020204" pitchFamily="34" charset="0"/>
              <a:buChar char="•"/>
            </a:pPr>
            <a:r>
              <a:rPr lang="en-US" dirty="0"/>
              <a:t>Avoidance and mitigation statement</a:t>
            </a:r>
          </a:p>
          <a:p>
            <a:pPr marL="171450" indent="-171450">
              <a:buFont typeface="Arial" panose="020B0604020202020204" pitchFamily="34" charset="0"/>
              <a:buChar char="•"/>
            </a:pPr>
            <a:r>
              <a:rPr lang="en-US" dirty="0"/>
              <a:t>Monitoring and reporting requirements</a:t>
            </a:r>
          </a:p>
          <a:p>
            <a:pPr marL="171450" indent="-171450">
              <a:buFont typeface="Arial" panose="020B0604020202020204" pitchFamily="34" charset="0"/>
              <a:buChar char="•"/>
            </a:pPr>
            <a:r>
              <a:rPr lang="en-US" dirty="0"/>
              <a:t>Notification requirements if new nests are discovered or injury/death of eagles</a:t>
            </a:r>
          </a:p>
          <a:p>
            <a:pPr marL="171450" indent="-171450">
              <a:buFont typeface="Arial" panose="020B0604020202020204" pitchFamily="34" charset="0"/>
              <a:buChar char="•"/>
            </a:pPr>
            <a:r>
              <a:rPr lang="en-US" dirty="0"/>
              <a:t>Validity of permit</a:t>
            </a:r>
          </a:p>
        </p:txBody>
      </p:sp>
      <p:sp>
        <p:nvSpPr>
          <p:cNvPr id="4" name="Slide Number Placeholder 3"/>
          <p:cNvSpPr>
            <a:spLocks noGrp="1"/>
          </p:cNvSpPr>
          <p:nvPr>
            <p:ph type="sldNum" sz="quarter" idx="10"/>
          </p:nvPr>
        </p:nvSpPr>
        <p:spPr/>
        <p:txBody>
          <a:bodyPr/>
          <a:lstStyle/>
          <a:p>
            <a:fld id="{53D78A92-0141-4330-8F3E-FAADFAC23844}" type="slidenum">
              <a:rPr lang="en-US" noProof="0" smtClean="0"/>
              <a:t>20</a:t>
            </a:fld>
            <a:endParaRPr lang="en-US" noProof="0" dirty="0"/>
          </a:p>
        </p:txBody>
      </p:sp>
    </p:spTree>
    <p:extLst>
      <p:ext uri="{BB962C8B-B14F-4D97-AF65-F5344CB8AC3E}">
        <p14:creationId xmlns:p14="http://schemas.microsoft.com/office/powerpoint/2010/main" val="2364300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Significance of eagles, history of protection</a:t>
            </a:r>
          </a:p>
          <a:p>
            <a:pPr marL="171450" indent="-171450">
              <a:buFont typeface="Arial" panose="020B0604020202020204" pitchFamily="34" charset="0"/>
              <a:buChar char="•"/>
            </a:pPr>
            <a:r>
              <a:rPr lang="en-US" dirty="0"/>
              <a:t>Who has jurisdiction over eagles, what are the specific protections, what are the penalties</a:t>
            </a:r>
          </a:p>
          <a:p>
            <a:pPr marL="171450" indent="-171450">
              <a:buFont typeface="Arial" panose="020B0604020202020204" pitchFamily="34" charset="0"/>
              <a:buChar char="•"/>
            </a:pPr>
            <a:r>
              <a:rPr lang="en-US" dirty="0"/>
              <a:t>A description of permit triggers and the types of permits issued </a:t>
            </a:r>
          </a:p>
          <a:p>
            <a:pPr marL="171450" indent="-171450">
              <a:buFont typeface="Arial" panose="020B0604020202020204" pitchFamily="34" charset="0"/>
              <a:buChar char="•"/>
            </a:pPr>
            <a:r>
              <a:rPr lang="en-US" dirty="0"/>
              <a:t>Specifics about the application process</a:t>
            </a:r>
          </a:p>
          <a:p>
            <a:pPr marL="171450" indent="-171450">
              <a:buFont typeface="Arial" panose="020B0604020202020204" pitchFamily="34" charset="0"/>
              <a:buChar char="•"/>
            </a:pPr>
            <a:r>
              <a:rPr lang="en-US" dirty="0"/>
              <a:t>References and Q&amp;A</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en-US" noProof="0" smtClean="0"/>
              <a:t>2</a:t>
            </a:fld>
            <a:endParaRPr lang="en-US" noProof="0" dirty="0"/>
          </a:p>
        </p:txBody>
      </p:sp>
    </p:spTree>
    <p:extLst>
      <p:ext uri="{BB962C8B-B14F-4D97-AF65-F5344CB8AC3E}">
        <p14:creationId xmlns:p14="http://schemas.microsoft.com/office/powerpoint/2010/main" val="38744809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Previous permit example was issued within four months of application</a:t>
            </a:r>
          </a:p>
          <a:p>
            <a:r>
              <a:rPr lang="en-US" dirty="0"/>
              <a:t>It was issued five months before the project went to bid</a:t>
            </a:r>
          </a:p>
        </p:txBody>
      </p:sp>
      <p:sp>
        <p:nvSpPr>
          <p:cNvPr id="4" name="Slide Number Placeholder 3"/>
          <p:cNvSpPr>
            <a:spLocks noGrp="1"/>
          </p:cNvSpPr>
          <p:nvPr>
            <p:ph type="sldNum" sz="quarter" idx="10"/>
          </p:nvPr>
        </p:nvSpPr>
        <p:spPr/>
        <p:txBody>
          <a:bodyPr/>
          <a:lstStyle/>
          <a:p>
            <a:fld id="{53D78A92-0141-4330-8F3E-FAADFAC23844}" type="slidenum">
              <a:rPr lang="en-US" noProof="0" smtClean="0"/>
              <a:t>21</a:t>
            </a:fld>
            <a:endParaRPr lang="en-US" noProof="0" dirty="0"/>
          </a:p>
        </p:txBody>
      </p:sp>
    </p:spTree>
    <p:extLst>
      <p:ext uri="{BB962C8B-B14F-4D97-AF65-F5344CB8AC3E}">
        <p14:creationId xmlns:p14="http://schemas.microsoft.com/office/powerpoint/2010/main" val="788691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Jordan’s name: coincident? John Muir, father of the National Park system</a:t>
            </a:r>
          </a:p>
        </p:txBody>
      </p:sp>
      <p:sp>
        <p:nvSpPr>
          <p:cNvPr id="4" name="Slide Number Placeholder 3"/>
          <p:cNvSpPr>
            <a:spLocks noGrp="1"/>
          </p:cNvSpPr>
          <p:nvPr>
            <p:ph type="sldNum" sz="quarter" idx="10"/>
          </p:nvPr>
        </p:nvSpPr>
        <p:spPr/>
        <p:txBody>
          <a:bodyPr/>
          <a:lstStyle/>
          <a:p>
            <a:fld id="{53D78A92-0141-4330-8F3E-FAADFAC23844}" type="slidenum">
              <a:rPr lang="en-US" noProof="0" smtClean="0"/>
              <a:t>22</a:t>
            </a:fld>
            <a:endParaRPr lang="en-US" noProof="0" dirty="0"/>
          </a:p>
        </p:txBody>
      </p:sp>
    </p:spTree>
    <p:extLst>
      <p:ext uri="{BB962C8B-B14F-4D97-AF65-F5344CB8AC3E}">
        <p14:creationId xmlns:p14="http://schemas.microsoft.com/office/powerpoint/2010/main" val="3369743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My daughters got nature themed easter eggs with “Lego” animals</a:t>
            </a:r>
          </a:p>
          <a:p>
            <a:pPr marL="171450" indent="-171450">
              <a:buFont typeface="Arial" panose="020B0604020202020204" pitchFamily="34" charset="0"/>
              <a:buChar char="•"/>
            </a:pPr>
            <a:r>
              <a:rPr lang="en-US" dirty="0"/>
              <a:t>Seemed appropriate, given the timing of this presentation</a:t>
            </a:r>
          </a:p>
        </p:txBody>
      </p:sp>
      <p:sp>
        <p:nvSpPr>
          <p:cNvPr id="4" name="Slide Number Placeholder 3"/>
          <p:cNvSpPr>
            <a:spLocks noGrp="1"/>
          </p:cNvSpPr>
          <p:nvPr>
            <p:ph type="sldNum" sz="quarter" idx="10"/>
          </p:nvPr>
        </p:nvSpPr>
        <p:spPr/>
        <p:txBody>
          <a:bodyPr/>
          <a:lstStyle/>
          <a:p>
            <a:fld id="{53D78A92-0141-4330-8F3E-FAADFAC23844}" type="slidenum">
              <a:rPr lang="en-US" noProof="0" smtClean="0"/>
              <a:t>3</a:t>
            </a:fld>
            <a:endParaRPr lang="en-US" noProof="0" dirty="0"/>
          </a:p>
        </p:txBody>
      </p:sp>
    </p:spTree>
    <p:extLst>
      <p:ext uri="{BB962C8B-B14F-4D97-AF65-F5344CB8AC3E}">
        <p14:creationId xmlns:p14="http://schemas.microsoft.com/office/powerpoint/2010/main" val="766337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Bald Eagles are a symbol of national pride, patriotism, and freedom</a:t>
            </a:r>
          </a:p>
          <a:p>
            <a:pPr marL="171450" indent="-171450">
              <a:buFont typeface="Arial" panose="020B0604020202020204" pitchFamily="34" charset="0"/>
              <a:buChar char="•"/>
            </a:pPr>
            <a:r>
              <a:rPr lang="en-US" dirty="0"/>
              <a:t>It can be found throughout US culture, from official depictions on currency to sport such as the Philadephia Eagles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Spiritual symbol of Native Americans and Native Alaskans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The Eagle is considered to be a messenger to the Creator.</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3D78A92-0141-4330-8F3E-FAADFAC23844}" type="slidenum">
              <a:rPr lang="en-US" noProof="0" smtClean="0"/>
              <a:t>4</a:t>
            </a:fld>
            <a:endParaRPr lang="en-US" noProof="0" dirty="0"/>
          </a:p>
        </p:txBody>
      </p:sp>
    </p:spTree>
    <p:extLst>
      <p:ext uri="{BB962C8B-B14F-4D97-AF65-F5344CB8AC3E}">
        <p14:creationId xmlns:p14="http://schemas.microsoft.com/office/powerpoint/2010/main" val="1426169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 founders of the United States were fond of comparing their new republic with the </a:t>
            </a:r>
            <a:r>
              <a:rPr lang="en-US" sz="1200" b="0" i="0" u="none" strike="noStrike" kern="1200" dirty="0">
                <a:solidFill>
                  <a:schemeClr val="tx1"/>
                </a:solidFill>
                <a:effectLst/>
                <a:latin typeface="+mn-lt"/>
                <a:ea typeface="+mn-ea"/>
                <a:cs typeface="+mn-cs"/>
                <a:hlinkClick r:id="rId3" tooltip="Roman Republic"/>
              </a:rPr>
              <a:t>Roman Republic</a:t>
            </a:r>
            <a:r>
              <a:rPr lang="en-US" sz="1200" b="0" i="0" u="none" strike="noStrike" kern="1200" dirty="0">
                <a:solidFill>
                  <a:schemeClr val="tx1"/>
                </a:solidFill>
                <a:effectLst/>
                <a:latin typeface="+mn-lt"/>
                <a:ea typeface="+mn-ea"/>
                <a:cs typeface="+mn-cs"/>
              </a:rPr>
              <a:t>, in which eagle imagery was prominent.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Approximately 100,000 nesting eagles in 1782</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DDT, a popular insecticide, used from in the 1940’s until it was banned in 1972, was a major contributor to bald eagle decline due to eggshell thinning.</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 Act provides criminal penalties for persons who "take, possess, sell, purchase, barter, offer to sell, purchase or barter, transport, export or import, at any time or any manner, any bald eagle ... [or any golden eagle], alive or dead, or any part, nest, or egg thereof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In 1917, the Alaska Territorial Legislature, in response to claims by the salmon industry and coastal fox farmers imposed a bounty on eagles. Though the claims were later largely discredited, the bounty system lasted for 36 years and led to the killing of a confirmed 120,195 eagles. The bounty was removed in 1953 and with Alaska statehood in 1959, bald eagles in Alaska came under the federal Bald Eagle Protection Act of 1940. </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3D78A92-0141-4330-8F3E-FAADFAC23844}" type="slidenum">
              <a:rPr lang="en-US" noProof="0" smtClean="0"/>
              <a:t>5</a:t>
            </a:fld>
            <a:endParaRPr lang="en-US" noProof="0" dirty="0"/>
          </a:p>
        </p:txBody>
      </p:sp>
    </p:spTree>
    <p:extLst>
      <p:ext uri="{BB962C8B-B14F-4D97-AF65-F5344CB8AC3E}">
        <p14:creationId xmlns:p14="http://schemas.microsoft.com/office/powerpoint/2010/main" val="1766853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1963 only 417 nesting pairs remained, caused by DDT poisoning, loss of habitat, and illegal shooting</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Endangered only throughout lower 48. HI does not have eagles and populations in Alaska remained robust</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In 1995 upgraded threatened, and 1999 started the process of delisting the species from the ESA</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Approximately 9,800 nesting pairs in the lower 48 when it was delisted</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About 30,000 birds in AK</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3D78A92-0141-4330-8F3E-FAADFAC23844}" type="slidenum">
              <a:rPr lang="en-US" noProof="0" smtClean="0"/>
              <a:t>6</a:t>
            </a:fld>
            <a:endParaRPr lang="en-US" noProof="0" dirty="0"/>
          </a:p>
        </p:txBody>
      </p:sp>
    </p:spTree>
    <p:extLst>
      <p:ext uri="{BB962C8B-B14F-4D97-AF65-F5344CB8AC3E}">
        <p14:creationId xmlns:p14="http://schemas.microsoft.com/office/powerpoint/2010/main" val="3094181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agency has jurisdiction over Bald Eagles and what laws are enforced.</a:t>
            </a:r>
          </a:p>
        </p:txBody>
      </p:sp>
      <p:sp>
        <p:nvSpPr>
          <p:cNvPr id="4" name="Slide Number Placeholder 3"/>
          <p:cNvSpPr>
            <a:spLocks noGrp="1"/>
          </p:cNvSpPr>
          <p:nvPr>
            <p:ph type="sldNum" sz="quarter" idx="10"/>
          </p:nvPr>
        </p:nvSpPr>
        <p:spPr/>
        <p:txBody>
          <a:bodyPr/>
          <a:lstStyle/>
          <a:p>
            <a:fld id="{53D78A92-0141-4330-8F3E-FAADFAC23844}" type="slidenum">
              <a:rPr lang="en-US" noProof="0" smtClean="0"/>
              <a:t>7</a:t>
            </a:fld>
            <a:endParaRPr lang="en-US" noProof="0" dirty="0"/>
          </a:p>
        </p:txBody>
      </p:sp>
    </p:spTree>
    <p:extLst>
      <p:ext uri="{BB962C8B-B14F-4D97-AF65-F5344CB8AC3E}">
        <p14:creationId xmlns:p14="http://schemas.microsoft.com/office/powerpoint/2010/main" val="3872414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Resident to long-distance migrant. Complex migration patterns depend on age, breeding location, and food availability. Northern adults begin fall migration when lakes and rivers freeze, usually migrating coastward or to open water. They return to breeding grounds when weather and food permit, usually January–March.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FWS has primary jurisdiction over eagles throughout the United States. However, Alaska also retains management and permitting authority, and eagle take as defined in the BAGEPA requires written authorization from both the FWS and the Alaska Department of Fish and Game (ADF&amp;G).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For DOT&amp;PF projects, ADF&amp;G defers to a FWS permit.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en-US" noProof="0" smtClean="0"/>
              <a:t>8</a:t>
            </a:fld>
            <a:endParaRPr lang="en-US" noProof="0" dirty="0"/>
          </a:p>
        </p:txBody>
      </p:sp>
    </p:spTree>
    <p:extLst>
      <p:ext uri="{BB962C8B-B14F-4D97-AF65-F5344CB8AC3E}">
        <p14:creationId xmlns:p14="http://schemas.microsoft.com/office/powerpoint/2010/main" val="1375647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USC: laws passed by congress, CFR: </a:t>
            </a:r>
            <a:r>
              <a:rPr lang="en-US" sz="1200" b="0" i="0" kern="1200" dirty="0">
                <a:solidFill>
                  <a:schemeClr val="tx1"/>
                </a:solidFill>
                <a:effectLst/>
                <a:latin typeface="+mn-lt"/>
                <a:ea typeface="+mn-ea"/>
                <a:cs typeface="+mn-cs"/>
              </a:rPr>
              <a:t>the interpretation of the </a:t>
            </a:r>
            <a:r>
              <a:rPr lang="en-US" sz="1200" b="1" i="0" kern="1200" dirty="0">
                <a:solidFill>
                  <a:schemeClr val="tx1"/>
                </a:solidFill>
                <a:effectLst/>
                <a:latin typeface="+mn-lt"/>
                <a:ea typeface="+mn-ea"/>
                <a:cs typeface="+mn-cs"/>
              </a:rPr>
              <a:t>USC</a:t>
            </a:r>
            <a:r>
              <a:rPr lang="en-US" sz="1200" b="0" i="0" kern="1200" dirty="0">
                <a:solidFill>
                  <a:schemeClr val="tx1"/>
                </a:solidFill>
                <a:effectLst/>
                <a:latin typeface="+mn-lt"/>
                <a:ea typeface="+mn-ea"/>
                <a:cs typeface="+mn-cs"/>
              </a:rPr>
              <a:t> by the relevant agencies</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Three federal laws apply: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Lacey Act (1900): </a:t>
            </a:r>
            <a:r>
              <a:rPr lang="en-US" sz="1200" b="0" i="0" kern="1200" dirty="0">
                <a:solidFill>
                  <a:schemeClr val="tx1"/>
                </a:solidFill>
                <a:effectLst/>
                <a:latin typeface="+mn-lt"/>
                <a:ea typeface="+mn-ea"/>
                <a:cs typeface="+mn-cs"/>
              </a:rPr>
              <a:t>prohibits trade in wildlife, fish, and plants that have been illegally taken, possessed, transported, or sold</a:t>
            </a:r>
            <a:endParaRPr lang="en-US" dirty="0"/>
          </a:p>
          <a:p>
            <a:pPr marL="171450" indent="-171450">
              <a:buFont typeface="Arial" panose="020B0604020202020204" pitchFamily="34" charset="0"/>
              <a:buChar char="•"/>
            </a:pPr>
            <a:r>
              <a:rPr lang="en-US" dirty="0"/>
              <a:t>Migratory Bird Treaty Act (1918): the statute makes it unlawful without a waiver to pursue, hunt, take, capture, kill, or sell birds listed therein as migratory birds. The statute does not discriminate between live or dead birds and also grants full protection to any bird parts including feathers, eggs, and nests.</a:t>
            </a:r>
          </a:p>
          <a:p>
            <a:pPr marL="171450" indent="-171450">
              <a:buFont typeface="Arial" panose="020B0604020202020204" pitchFamily="34" charset="0"/>
              <a:buChar char="•"/>
            </a:pPr>
            <a:r>
              <a:rPr lang="en-US" dirty="0"/>
              <a:t>Bald and Golden Eagle Protection Act (1940 amended 1962): </a:t>
            </a:r>
            <a:r>
              <a:rPr lang="en-US" sz="1200" b="0" i="0" kern="1200" dirty="0">
                <a:solidFill>
                  <a:schemeClr val="tx1"/>
                </a:solidFill>
                <a:effectLst/>
                <a:latin typeface="+mn-lt"/>
                <a:ea typeface="+mn-ea"/>
                <a:cs typeface="+mn-cs"/>
              </a:rPr>
              <a:t>prohibiting the take, possession, sale, purchase, barter, offer to sell, purchase or barter, transport, export or import, of any bald or golden eagle, alive or dead, including any part, nest, or egg, unless allowed by permit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 1972, the Alaska State Legislature established a stretch of the Chilkat River as critical bald eagle habitat in order to ensure protection of the large numbers that gather in winter. In 1982, a portion of the surrounding area was established as the Alaska Chilkat Bald Eagle Preserve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en-US" noProof="0" smtClean="0"/>
              <a:t>9</a:t>
            </a:fld>
            <a:endParaRPr lang="en-US" noProof="0" dirty="0"/>
          </a:p>
        </p:txBody>
      </p:sp>
    </p:spTree>
    <p:extLst>
      <p:ext uri="{BB962C8B-B14F-4D97-AF65-F5344CB8AC3E}">
        <p14:creationId xmlns:p14="http://schemas.microsoft.com/office/powerpoint/2010/main" val="27867322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Date">
    <p:spTree>
      <p:nvGrpSpPr>
        <p:cNvPr id="1" name=""/>
        <p:cNvGrpSpPr/>
        <p:nvPr/>
      </p:nvGrpSpPr>
      <p:grpSpPr>
        <a:xfrm>
          <a:off x="0" y="0"/>
          <a:ext cx="0" cy="0"/>
          <a:chOff x="0" y="0"/>
          <a:chExt cx="0" cy="0"/>
        </a:xfrm>
      </p:grpSpPr>
      <p:sp>
        <p:nvSpPr>
          <p:cNvPr id="3" name="Rectangle 2" descr="View of a mountain range">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2" name="Rectangle 11">
            <a:extLst>
              <a:ext uri="{FF2B5EF4-FFF2-40B4-BE49-F238E27FC236}">
                <a16:creationId xmlns:a16="http://schemas.microsoft.com/office/drawing/2014/main" id="{D846C517-01CF-4924-81A5-DAD4CE0BFA6C}"/>
              </a:ext>
              <a:ext uri="{C183D7F6-B498-43B3-948B-1728B52AA6E4}">
                <adec:decorative xmlns=""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70000"/>
                </a:schemeClr>
              </a:gs>
              <a:gs pos="100000">
                <a:schemeClr val="accent3">
                  <a:alpha val="70000"/>
                </a:schemeClr>
              </a:gs>
            </a:gsLst>
            <a:lin ang="0" scaled="1"/>
            <a:tileRect/>
          </a:gradFill>
          <a:ln w="12700" cap="flat">
            <a:noFill/>
            <a:prstDash val="solid"/>
            <a:miter/>
          </a:ln>
        </p:spPr>
        <p:txBody>
          <a:bodyPr rtlCol="0" anchor="ctr"/>
          <a:lstStyle/>
          <a:p>
            <a:pPr algn="l"/>
            <a:endParaRPr lang="en-US" noProof="0" dirty="0"/>
          </a:p>
        </p:txBody>
      </p:sp>
      <p:sp>
        <p:nvSpPr>
          <p:cNvPr id="21" name="Text Placeholder 26">
            <a:extLst>
              <a:ext uri="{FF2B5EF4-FFF2-40B4-BE49-F238E27FC236}">
                <a16:creationId xmlns:a16="http://schemas.microsoft.com/office/drawing/2014/main" id="{E013E669-E15F-4096-81CC-6637C4A9F9E7}"/>
              </a:ext>
            </a:extLst>
          </p:cNvPr>
          <p:cNvSpPr>
            <a:spLocks noGrp="1"/>
          </p:cNvSpPr>
          <p:nvPr>
            <p:ph type="body" sz="quarter" idx="21" hasCustomPrompt="1"/>
          </p:nvPr>
        </p:nvSpPr>
        <p:spPr>
          <a:xfrm>
            <a:off x="3912235" y="1680191"/>
            <a:ext cx="4367531" cy="324417"/>
          </a:xfrm>
        </p:spPr>
        <p:txBody>
          <a:bodyPr>
            <a:noAutofit/>
          </a:bodyPr>
          <a:lstStyle>
            <a:lvl1pPr marL="0" indent="0" algn="ctr">
              <a:buNone/>
              <a:defRPr sz="2000" b="1"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20XX</a:t>
            </a:r>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2107415"/>
            <a:ext cx="10117959" cy="2281355"/>
          </a:xfrm>
        </p:spPr>
        <p:txBody>
          <a:bodyPr>
            <a:noAutofit/>
          </a:bodyPr>
          <a:lstStyle>
            <a:lvl1pPr algn="ctr">
              <a:defRPr sz="8000" b="0">
                <a:solidFill>
                  <a:schemeClr val="bg1"/>
                </a:solidFill>
              </a:defRPr>
            </a:lvl1pPr>
          </a:lstStyle>
          <a:p>
            <a:r>
              <a:rPr lang="en-US" noProof="0"/>
              <a:t>PRESENTATION</a:t>
            </a:r>
            <a:br>
              <a:rPr lang="en-US" noProof="0"/>
            </a:br>
            <a:r>
              <a:rPr lang="en-US" noProof="0"/>
              <a:t>TITLE</a:t>
            </a:r>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3912235" y="1333943"/>
            <a:ext cx="4367531" cy="324417"/>
          </a:xfrm>
        </p:spPr>
        <p:txBody>
          <a:bodyPr>
            <a:noAutofit/>
          </a:bodyPr>
          <a:lstStyle>
            <a:lvl1pPr marL="0" indent="0" algn="ctr">
              <a:buNone/>
              <a:defRPr sz="23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Month</a:t>
            </a:r>
          </a:p>
        </p:txBody>
      </p:sp>
      <p:sp>
        <p:nvSpPr>
          <p:cNvPr id="36" name="Text Placeholder 14">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1050857" y="4720037"/>
            <a:ext cx="10090287" cy="1101897"/>
          </a:xfrm>
        </p:spPr>
        <p:txBody>
          <a:bodyPr>
            <a:noAutofit/>
          </a:bodyPr>
          <a:lstStyle>
            <a:lvl1pPr marL="0" indent="0" algn="ctr">
              <a:buNone/>
              <a:defRPr sz="3500" b="0" i="0">
                <a:solidFill>
                  <a:schemeClr val="bg2"/>
                </a:solidFill>
              </a:defRPr>
            </a:lvl1pPr>
          </a:lstStyle>
          <a:p>
            <a:pPr lvl="0"/>
            <a:r>
              <a:rPr lang="en-US" noProof="0"/>
              <a:t>Presentation</a:t>
            </a:r>
            <a:br>
              <a:rPr lang="en-US" noProof="0"/>
            </a:br>
            <a:r>
              <a:rPr lang="en-US" noProof="0"/>
              <a:t>Tagline</a:t>
            </a:r>
          </a:p>
        </p:txBody>
      </p:sp>
      <p:sp>
        <p:nvSpPr>
          <p:cNvPr id="5" name="Rectangle 4">
            <a:extLst>
              <a:ext uri="{FF2B5EF4-FFF2-40B4-BE49-F238E27FC236}">
                <a16:creationId xmlns:a16="http://schemas.microsoft.com/office/drawing/2014/main" id="{6691BBC0-FAFE-4A57-9925-6182B74C4CB1}"/>
              </a:ext>
              <a:ext uri="{C183D7F6-B498-43B3-948B-1728B52AA6E4}">
                <adec:decorative xmlns="" xmlns:adec="http://schemas.microsoft.com/office/drawing/2017/decorative" val="1"/>
              </a:ext>
            </a:extLst>
          </p:cNvPr>
          <p:cNvSpPr/>
          <p:nvPr userDrawn="1"/>
        </p:nvSpPr>
        <p:spPr>
          <a:xfrm>
            <a:off x="4879848" y="4453465"/>
            <a:ext cx="2432304" cy="64008"/>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3966819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Layout">
    <p:spTree>
      <p:nvGrpSpPr>
        <p:cNvPr id="1" name=""/>
        <p:cNvGrpSpPr/>
        <p:nvPr/>
      </p:nvGrpSpPr>
      <p:grpSpPr>
        <a:xfrm>
          <a:off x="0" y="0"/>
          <a:ext cx="0" cy="0"/>
          <a:chOff x="0" y="0"/>
          <a:chExt cx="0" cy="0"/>
        </a:xfrm>
      </p:grpSpPr>
      <p:sp>
        <p:nvSpPr>
          <p:cNvPr id="3" name="Rectangle 2" descr="View of a lake and mountain range">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2" name="Rectangle 11">
            <a:extLst>
              <a:ext uri="{FF2B5EF4-FFF2-40B4-BE49-F238E27FC236}">
                <a16:creationId xmlns:a16="http://schemas.microsoft.com/office/drawing/2014/main" id="{D846C517-01CF-4924-81A5-DAD4CE0BFA6C}"/>
              </a:ext>
              <a:ext uri="{C183D7F6-B498-43B3-948B-1728B52AA6E4}">
                <adec:decorative xmlns=""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16" name="Text Placeholder 26">
            <a:extLst>
              <a:ext uri="{FF2B5EF4-FFF2-40B4-BE49-F238E27FC236}">
                <a16:creationId xmlns:a16="http://schemas.microsoft.com/office/drawing/2014/main" id="{82190F1B-1701-4806-870F-8FC7F32FE4AA}"/>
              </a:ext>
            </a:extLst>
          </p:cNvPr>
          <p:cNvSpPr>
            <a:spLocks noGrp="1"/>
          </p:cNvSpPr>
          <p:nvPr>
            <p:ph type="body" sz="quarter" idx="21" hasCustomPrompt="1"/>
          </p:nvPr>
        </p:nvSpPr>
        <p:spPr>
          <a:xfrm>
            <a:off x="3912235" y="4222968"/>
            <a:ext cx="4367531" cy="474519"/>
          </a:xfrm>
        </p:spPr>
        <p:txBody>
          <a:bodyPr>
            <a:noAutofit/>
          </a:bodyPr>
          <a:lstStyle>
            <a:lvl1pPr marL="0" indent="0" algn="ctr">
              <a:buNone/>
              <a:defRPr sz="35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+7 678-555-0128</a:t>
            </a:r>
          </a:p>
        </p:txBody>
      </p:sp>
      <p:sp>
        <p:nvSpPr>
          <p:cNvPr id="18" name="Text Placeholder 26">
            <a:extLst>
              <a:ext uri="{FF2B5EF4-FFF2-40B4-BE49-F238E27FC236}">
                <a16:creationId xmlns:a16="http://schemas.microsoft.com/office/drawing/2014/main" id="{972B7F81-5409-42D9-B44C-88D9CBD9BAD5}"/>
              </a:ext>
            </a:extLst>
          </p:cNvPr>
          <p:cNvSpPr>
            <a:spLocks noGrp="1"/>
          </p:cNvSpPr>
          <p:nvPr>
            <p:ph type="body" sz="quarter" idx="20" hasCustomPrompt="1"/>
          </p:nvPr>
        </p:nvSpPr>
        <p:spPr>
          <a:xfrm>
            <a:off x="3912235" y="3927698"/>
            <a:ext cx="4367531" cy="288000"/>
          </a:xfrm>
        </p:spPr>
        <p:txBody>
          <a:bodyPr>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Phone</a:t>
            </a:r>
          </a:p>
        </p:txBody>
      </p:sp>
      <p:sp>
        <p:nvSpPr>
          <p:cNvPr id="19" name="Text Placeholder 14">
            <a:extLst>
              <a:ext uri="{FF2B5EF4-FFF2-40B4-BE49-F238E27FC236}">
                <a16:creationId xmlns:a16="http://schemas.microsoft.com/office/drawing/2014/main" id="{FAA54554-5CE2-43AD-979D-F095482C49AB}"/>
              </a:ext>
            </a:extLst>
          </p:cNvPr>
          <p:cNvSpPr>
            <a:spLocks noGrp="1"/>
          </p:cNvSpPr>
          <p:nvPr>
            <p:ph type="body" sz="quarter" idx="13" hasCustomPrompt="1"/>
          </p:nvPr>
        </p:nvSpPr>
        <p:spPr>
          <a:xfrm>
            <a:off x="1050857" y="2655074"/>
            <a:ext cx="10090287" cy="606659"/>
          </a:xfrm>
        </p:spPr>
        <p:txBody>
          <a:bodyPr>
            <a:noAutofit/>
          </a:bodyPr>
          <a:lstStyle>
            <a:lvl1pPr marL="0" indent="0" algn="ctr">
              <a:buNone/>
              <a:defRPr sz="3500" b="0" i="0">
                <a:solidFill>
                  <a:schemeClr val="bg2"/>
                </a:solidFill>
              </a:defRPr>
            </a:lvl1pPr>
          </a:lstStyle>
          <a:p>
            <a:pPr lvl="0"/>
            <a:r>
              <a:rPr lang="en-US" noProof="0"/>
              <a:t>Alexander Martensson</a:t>
            </a:r>
          </a:p>
        </p:txBody>
      </p:sp>
      <p:sp>
        <p:nvSpPr>
          <p:cNvPr id="20" name="Text Placeholder 26">
            <a:extLst>
              <a:ext uri="{FF2B5EF4-FFF2-40B4-BE49-F238E27FC236}">
                <a16:creationId xmlns:a16="http://schemas.microsoft.com/office/drawing/2014/main" id="{A1D8F0C1-128A-435B-8585-F0B32496EC79}"/>
              </a:ext>
            </a:extLst>
          </p:cNvPr>
          <p:cNvSpPr>
            <a:spLocks noGrp="1"/>
          </p:cNvSpPr>
          <p:nvPr>
            <p:ph type="body" sz="quarter" idx="22" hasCustomPrompt="1"/>
          </p:nvPr>
        </p:nvSpPr>
        <p:spPr>
          <a:xfrm>
            <a:off x="3135722" y="5230723"/>
            <a:ext cx="5920556" cy="474519"/>
          </a:xfrm>
        </p:spPr>
        <p:txBody>
          <a:bodyPr>
            <a:noAutofit/>
          </a:bodyPr>
          <a:lstStyle>
            <a:lvl1pPr marL="0" indent="0" algn="ctr">
              <a:buNone/>
              <a:defRPr sz="35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martensson@example.com</a:t>
            </a:r>
          </a:p>
        </p:txBody>
      </p:sp>
      <p:sp>
        <p:nvSpPr>
          <p:cNvPr id="22" name="Text Placeholder 26">
            <a:extLst>
              <a:ext uri="{FF2B5EF4-FFF2-40B4-BE49-F238E27FC236}">
                <a16:creationId xmlns:a16="http://schemas.microsoft.com/office/drawing/2014/main" id="{90B48E8B-E525-4852-9167-5281C64B1C37}"/>
              </a:ext>
            </a:extLst>
          </p:cNvPr>
          <p:cNvSpPr>
            <a:spLocks noGrp="1"/>
          </p:cNvSpPr>
          <p:nvPr>
            <p:ph type="body" sz="quarter" idx="23" hasCustomPrompt="1"/>
          </p:nvPr>
        </p:nvSpPr>
        <p:spPr>
          <a:xfrm>
            <a:off x="3912235" y="4929014"/>
            <a:ext cx="4367531" cy="288000"/>
          </a:xfrm>
        </p:spPr>
        <p:txBody>
          <a:bodyPr>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Email</a:t>
            </a:r>
          </a:p>
        </p:txBody>
      </p:sp>
      <p:sp>
        <p:nvSpPr>
          <p:cNvPr id="24" name="Title 1">
            <a:extLst>
              <a:ext uri="{FF2B5EF4-FFF2-40B4-BE49-F238E27FC236}">
                <a16:creationId xmlns:a16="http://schemas.microsoft.com/office/drawing/2014/main" id="{0C5EB90F-1ADD-412B-9044-2CC607B786B1}"/>
              </a:ext>
            </a:extLst>
          </p:cNvPr>
          <p:cNvSpPr>
            <a:spLocks noGrp="1"/>
          </p:cNvSpPr>
          <p:nvPr>
            <p:ph type="title" hasCustomPrompt="1"/>
          </p:nvPr>
        </p:nvSpPr>
        <p:spPr>
          <a:xfrm>
            <a:off x="1050856" y="993494"/>
            <a:ext cx="10104124" cy="1517356"/>
          </a:xfrm>
        </p:spPr>
        <p:txBody>
          <a:bodyPr>
            <a:noAutofit/>
          </a:bodyPr>
          <a:lstStyle>
            <a:lvl1pPr algn="ctr">
              <a:defRPr sz="8000" b="0">
                <a:solidFill>
                  <a:schemeClr val="bg1"/>
                </a:solidFill>
              </a:defRPr>
            </a:lvl1pPr>
          </a:lstStyle>
          <a:p>
            <a:r>
              <a:rPr lang="en-US" noProof="0"/>
              <a:t>THANK YOU!</a:t>
            </a:r>
          </a:p>
        </p:txBody>
      </p:sp>
      <p:sp>
        <p:nvSpPr>
          <p:cNvPr id="25" name="Rectangle 24">
            <a:extLst>
              <a:ext uri="{FF2B5EF4-FFF2-40B4-BE49-F238E27FC236}">
                <a16:creationId xmlns:a16="http://schemas.microsoft.com/office/drawing/2014/main" id="{540A1271-E1E7-40AB-9552-9B4249544008}"/>
              </a:ext>
              <a:ext uri="{C183D7F6-B498-43B3-948B-1728B52AA6E4}">
                <adec:decorative xmlns="" xmlns:adec="http://schemas.microsoft.com/office/drawing/2017/decorative" val="1"/>
              </a:ext>
            </a:extLst>
          </p:cNvPr>
          <p:cNvSpPr/>
          <p:nvPr userDrawn="1"/>
        </p:nvSpPr>
        <p:spPr>
          <a:xfrm>
            <a:off x="3156204" y="2421953"/>
            <a:ext cx="5879592" cy="64008"/>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1371178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descr="View of a mountain range">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2" name="Rectangle 11">
            <a:extLst>
              <a:ext uri="{FF2B5EF4-FFF2-40B4-BE49-F238E27FC236}">
                <a16:creationId xmlns:a16="http://schemas.microsoft.com/office/drawing/2014/main" id="{D846C517-01CF-4924-81A5-DAD4CE0BFA6C}"/>
              </a:ext>
              <a:ext uri="{C183D7F6-B498-43B3-948B-1728B52AA6E4}">
                <adec:decorative xmlns=""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70000"/>
                </a:schemeClr>
              </a:gs>
              <a:gs pos="100000">
                <a:schemeClr val="accent3">
                  <a:alpha val="70000"/>
                </a:schemeClr>
              </a:gs>
            </a:gsLst>
            <a:lin ang="0" scaled="1"/>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2107415"/>
            <a:ext cx="10117959" cy="2281355"/>
          </a:xfrm>
        </p:spPr>
        <p:txBody>
          <a:bodyPr>
            <a:noAutofit/>
          </a:bodyPr>
          <a:lstStyle>
            <a:lvl1pPr algn="ctr">
              <a:defRPr sz="8000" b="0">
                <a:solidFill>
                  <a:schemeClr val="bg1"/>
                </a:solidFill>
              </a:defRPr>
            </a:lvl1pPr>
          </a:lstStyle>
          <a:p>
            <a:r>
              <a:rPr lang="en-US" noProof="0"/>
              <a:t>PRESENTATION</a:t>
            </a:r>
            <a:br>
              <a:rPr lang="en-US" noProof="0"/>
            </a:br>
            <a:r>
              <a:rPr lang="en-US" noProof="0"/>
              <a:t>TITLE</a:t>
            </a:r>
          </a:p>
        </p:txBody>
      </p:sp>
      <p:sp>
        <p:nvSpPr>
          <p:cNvPr id="5" name="Rectangle 4">
            <a:extLst>
              <a:ext uri="{FF2B5EF4-FFF2-40B4-BE49-F238E27FC236}">
                <a16:creationId xmlns:a16="http://schemas.microsoft.com/office/drawing/2014/main" id="{6691BBC0-FAFE-4A57-9925-6182B74C4CB1}"/>
              </a:ext>
              <a:ext uri="{C183D7F6-B498-43B3-948B-1728B52AA6E4}">
                <adec:decorative xmlns="" xmlns:adec="http://schemas.microsoft.com/office/drawing/2017/decorative" val="1"/>
              </a:ext>
            </a:extLst>
          </p:cNvPr>
          <p:cNvSpPr/>
          <p:nvPr userDrawn="1"/>
        </p:nvSpPr>
        <p:spPr>
          <a:xfrm>
            <a:off x="4879848" y="4453465"/>
            <a:ext cx="2432304" cy="64008"/>
          </a:xfrm>
          <a:prstGeom prst="rect">
            <a:avLst/>
          </a:prstGeom>
          <a:solidFill>
            <a:schemeClr val="bg2"/>
          </a:solidFill>
          <a:ln w="12700" cap="flat">
            <a:noFill/>
            <a:prstDash val="solid"/>
            <a:miter/>
          </a:ln>
        </p:spPr>
        <p:txBody>
          <a:bodyPr rtlCol="0" anchor="ctr"/>
          <a:lstStyle/>
          <a:p>
            <a:pPr algn="l"/>
            <a:endParaRPr lang="en-US" noProof="0" dirty="0"/>
          </a:p>
        </p:txBody>
      </p:sp>
      <p:sp>
        <p:nvSpPr>
          <p:cNvPr id="9" name="Subtitle 2">
            <a:extLst>
              <a:ext uri="{FF2B5EF4-FFF2-40B4-BE49-F238E27FC236}">
                <a16:creationId xmlns:a16="http://schemas.microsoft.com/office/drawing/2014/main" id="{08214E67-DE9D-42F7-B713-798383BBD13A}"/>
              </a:ext>
            </a:extLst>
          </p:cNvPr>
          <p:cNvSpPr>
            <a:spLocks noGrp="1"/>
          </p:cNvSpPr>
          <p:nvPr>
            <p:ph type="subTitle" idx="1"/>
          </p:nvPr>
        </p:nvSpPr>
        <p:spPr>
          <a:xfrm>
            <a:off x="1037021" y="4720036"/>
            <a:ext cx="10117959" cy="1101898"/>
          </a:xfrm>
        </p:spPr>
        <p:txBody>
          <a:bodyPr vert="horz" lIns="91440" tIns="45720" rIns="91440" bIns="45720" rtlCol="0">
            <a:noAutofit/>
          </a:bodyPr>
          <a:lstStyle>
            <a:lvl1pPr marL="0" indent="0" algn="ctr">
              <a:buNone/>
              <a:defRPr lang="en-US" sz="3500" b="0" i="0" dirty="0">
                <a:solidFill>
                  <a:schemeClr val="bg2"/>
                </a:solidFill>
              </a:defRPr>
            </a:lvl1pPr>
          </a:lstStyle>
          <a:p>
            <a:pPr marL="228600" lvl="0" indent="-228600" algn="ctr"/>
            <a:r>
              <a:rPr lang="en-US" noProof="0"/>
              <a:t>Click to edit Master subtitle style</a:t>
            </a:r>
          </a:p>
        </p:txBody>
      </p:sp>
    </p:spTree>
    <p:extLst>
      <p:ext uri="{BB962C8B-B14F-4D97-AF65-F5344CB8AC3E}">
        <p14:creationId xmlns:p14="http://schemas.microsoft.com/office/powerpoint/2010/main" val="4038553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04.15.2020</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Bald Eagle Permits</a:t>
            </a:r>
          </a:p>
        </p:txBody>
      </p:sp>
      <p:sp>
        <p:nvSpPr>
          <p:cNvPr id="7" name="Oval 6">
            <a:extLst>
              <a:ext uri="{FF2B5EF4-FFF2-40B4-BE49-F238E27FC236}">
                <a16:creationId xmlns:a16="http://schemas.microsoft.com/office/drawing/2014/main" id="{95BAC97E-3C4E-4D04-8A57-DC61E07CB8FD}"/>
              </a:ext>
              <a:ext uri="{C183D7F6-B498-43B3-948B-1728B52AA6E4}">
                <adec:decorative xmlns=""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 xmlns:adec="http://schemas.microsoft.com/office/drawing/2017/decorative" val="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5" name="Content Placeholder 2">
            <a:extLst>
              <a:ext uri="{FF2B5EF4-FFF2-40B4-BE49-F238E27FC236}">
                <a16:creationId xmlns:a16="http://schemas.microsoft.com/office/drawing/2014/main" id="{01B00995-C0FC-4EC6-A9B0-828FB28FC47F}"/>
              </a:ext>
            </a:extLst>
          </p:cNvPr>
          <p:cNvSpPr>
            <a:spLocks noGrp="1"/>
          </p:cNvSpPr>
          <p:nvPr>
            <p:ph idx="1" hasCustomPrompt="1"/>
          </p:nvPr>
        </p:nvSpPr>
        <p:spPr>
          <a:xfrm>
            <a:off x="838200" y="1825625"/>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3335114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04.15.2020</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Bald Eagle Permits</a:t>
            </a:r>
          </a:p>
        </p:txBody>
      </p:sp>
      <p:sp>
        <p:nvSpPr>
          <p:cNvPr id="7" name="Oval 6">
            <a:extLst>
              <a:ext uri="{FF2B5EF4-FFF2-40B4-BE49-F238E27FC236}">
                <a16:creationId xmlns:a16="http://schemas.microsoft.com/office/drawing/2014/main" id="{95BAC97E-3C4E-4D04-8A57-DC61E07CB8FD}"/>
              </a:ext>
              <a:ext uri="{C183D7F6-B498-43B3-948B-1728B52AA6E4}">
                <adec:decorative xmlns=""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 xmlns:adec="http://schemas.microsoft.com/office/drawing/2017/decorative" val="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11" name="Content Placeholder 2">
            <a:extLst>
              <a:ext uri="{FF2B5EF4-FFF2-40B4-BE49-F238E27FC236}">
                <a16:creationId xmlns:a16="http://schemas.microsoft.com/office/drawing/2014/main" id="{A122F4F2-F130-4DBE-B244-1D59BBE5CD9D}"/>
              </a:ext>
            </a:extLst>
          </p:cNvPr>
          <p:cNvSpPr>
            <a:spLocks noGrp="1"/>
          </p:cNvSpPr>
          <p:nvPr>
            <p:ph sz="half" idx="1" hasCustomPrompt="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3">
            <a:extLst>
              <a:ext uri="{FF2B5EF4-FFF2-40B4-BE49-F238E27FC236}">
                <a16:creationId xmlns:a16="http://schemas.microsoft.com/office/drawing/2014/main" id="{D4CE5575-876A-4335-83ED-6B346DA1B4D2}"/>
              </a:ext>
            </a:extLst>
          </p:cNvPr>
          <p:cNvSpPr>
            <a:spLocks noGrp="1"/>
          </p:cNvSpPr>
          <p:nvPr>
            <p:ph sz="half" idx="2" hasCustomPrompt="1"/>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625035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04.15.2020</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Bald Eagle Permits</a:t>
            </a:r>
          </a:p>
        </p:txBody>
      </p:sp>
      <p:sp>
        <p:nvSpPr>
          <p:cNvPr id="7" name="Oval 6">
            <a:extLst>
              <a:ext uri="{FF2B5EF4-FFF2-40B4-BE49-F238E27FC236}">
                <a16:creationId xmlns:a16="http://schemas.microsoft.com/office/drawing/2014/main" id="{95BAC97E-3C4E-4D04-8A57-DC61E07CB8FD}"/>
              </a:ext>
              <a:ext uri="{C183D7F6-B498-43B3-948B-1728B52AA6E4}">
                <adec:decorative xmlns=""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 xmlns:adec="http://schemas.microsoft.com/office/drawing/2017/decorative" val="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11" name="Text Placeholder 2">
            <a:extLst>
              <a:ext uri="{FF2B5EF4-FFF2-40B4-BE49-F238E27FC236}">
                <a16:creationId xmlns:a16="http://schemas.microsoft.com/office/drawing/2014/main" id="{D1F82F6E-10E8-4A58-9655-E18D14D7901F}"/>
              </a:ext>
            </a:extLst>
          </p:cNvPr>
          <p:cNvSpPr>
            <a:spLocks noGrp="1"/>
          </p:cNvSpPr>
          <p:nvPr>
            <p:ph type="body" idx="1" hasCustomPrompt="1"/>
          </p:nvPr>
        </p:nvSpPr>
        <p:spPr>
          <a:xfrm>
            <a:off x="839788" y="1840863"/>
            <a:ext cx="5157787" cy="664211"/>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2" name="Content Placeholder 3">
            <a:extLst>
              <a:ext uri="{FF2B5EF4-FFF2-40B4-BE49-F238E27FC236}">
                <a16:creationId xmlns:a16="http://schemas.microsoft.com/office/drawing/2014/main" id="{C2F6C18E-5BCB-42EF-9310-5BD6E011DF2F}"/>
              </a:ext>
            </a:extLst>
          </p:cNvPr>
          <p:cNvSpPr>
            <a:spLocks noGrp="1"/>
          </p:cNvSpPr>
          <p:nvPr>
            <p:ph sz="half" idx="2" hasCustomPrompt="1"/>
          </p:nvPr>
        </p:nvSpPr>
        <p:spPr>
          <a:xfrm>
            <a:off x="839788" y="2505075"/>
            <a:ext cx="5157787" cy="36845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Placeholder 4">
            <a:extLst>
              <a:ext uri="{FF2B5EF4-FFF2-40B4-BE49-F238E27FC236}">
                <a16:creationId xmlns:a16="http://schemas.microsoft.com/office/drawing/2014/main" id="{9BA2923F-D123-40C6-A193-B86D683D5B51}"/>
              </a:ext>
            </a:extLst>
          </p:cNvPr>
          <p:cNvSpPr>
            <a:spLocks noGrp="1"/>
          </p:cNvSpPr>
          <p:nvPr>
            <p:ph type="body" sz="quarter" idx="3" hasCustomPrompt="1"/>
          </p:nvPr>
        </p:nvSpPr>
        <p:spPr>
          <a:xfrm>
            <a:off x="6172200" y="1840863"/>
            <a:ext cx="5183188" cy="66421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6" name="Content Placeholder 5">
            <a:extLst>
              <a:ext uri="{FF2B5EF4-FFF2-40B4-BE49-F238E27FC236}">
                <a16:creationId xmlns:a16="http://schemas.microsoft.com/office/drawing/2014/main" id="{8305C175-94AC-44DD-9321-0A8DBDF22DA9}"/>
              </a:ext>
            </a:extLst>
          </p:cNvPr>
          <p:cNvSpPr>
            <a:spLocks noGrp="1"/>
          </p:cNvSpPr>
          <p:nvPr>
            <p:ph sz="quarter" idx="4" hasCustomPrompt="1"/>
          </p:nvPr>
        </p:nvSpPr>
        <p:spPr>
          <a:xfrm>
            <a:off x="6172200" y="2505075"/>
            <a:ext cx="5183188" cy="36845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75998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04.15.2020</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Bald Eagle Permits</a:t>
            </a:r>
          </a:p>
        </p:txBody>
      </p:sp>
      <p:sp>
        <p:nvSpPr>
          <p:cNvPr id="7" name="Oval 6">
            <a:extLst>
              <a:ext uri="{FF2B5EF4-FFF2-40B4-BE49-F238E27FC236}">
                <a16:creationId xmlns:a16="http://schemas.microsoft.com/office/drawing/2014/main" id="{95BAC97E-3C4E-4D04-8A57-DC61E07CB8FD}"/>
              </a:ext>
              <a:ext uri="{C183D7F6-B498-43B3-948B-1728B52AA6E4}">
                <adec:decorative xmlns=""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 xmlns:adec="http://schemas.microsoft.com/office/drawing/2017/decorative" val="1"/>
              </a:ext>
            </a:extLst>
          </p:cNvPr>
          <p:cNvSpPr/>
          <p:nvPr userDrawn="1"/>
        </p:nvSpPr>
        <p:spPr>
          <a:xfrm>
            <a:off x="915026" y="2105709"/>
            <a:ext cx="374904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itle 1">
            <a:extLst>
              <a:ext uri="{FF2B5EF4-FFF2-40B4-BE49-F238E27FC236}">
                <a16:creationId xmlns:a16="http://schemas.microsoft.com/office/drawing/2014/main" id="{B1C3E675-6E45-4A81-AEA3-D36388222894}"/>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noProof="0"/>
              <a:t>Click to edit Master title style</a:t>
            </a:r>
          </a:p>
        </p:txBody>
      </p:sp>
      <p:sp>
        <p:nvSpPr>
          <p:cNvPr id="12" name="Text Placeholder 3">
            <a:extLst>
              <a:ext uri="{FF2B5EF4-FFF2-40B4-BE49-F238E27FC236}">
                <a16:creationId xmlns:a16="http://schemas.microsoft.com/office/drawing/2014/main" id="{1E4B599D-7641-40C1-8DAE-110A36403CFF}"/>
              </a:ext>
            </a:extLst>
          </p:cNvPr>
          <p:cNvSpPr>
            <a:spLocks noGrp="1"/>
          </p:cNvSpPr>
          <p:nvPr>
            <p:ph type="body" sz="half" idx="2" hasCustomPrompt="1"/>
          </p:nvPr>
        </p:nvSpPr>
        <p:spPr>
          <a:xfrm>
            <a:off x="839788" y="2177592"/>
            <a:ext cx="3932237" cy="3691396"/>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4" name="Content Placeholder 2">
            <a:extLst>
              <a:ext uri="{FF2B5EF4-FFF2-40B4-BE49-F238E27FC236}">
                <a16:creationId xmlns:a16="http://schemas.microsoft.com/office/drawing/2014/main" id="{709FEF38-E3A7-4527-97CB-AF528BAEBA8F}"/>
              </a:ext>
            </a:extLst>
          </p:cNvPr>
          <p:cNvSpPr>
            <a:spLocks noGrp="1"/>
          </p:cNvSpPr>
          <p:nvPr>
            <p:ph idx="1" hasCustomPrompt="1"/>
          </p:nvPr>
        </p:nvSpPr>
        <p:spPr>
          <a:xfrm>
            <a:off x="5180012" y="457200"/>
            <a:ext cx="6172200" cy="5408613"/>
          </a:xfrm>
        </p:spPr>
        <p:txBody>
          <a:bodyPr>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727947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04.15.2020</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Bald Eagle Permits</a:t>
            </a:r>
          </a:p>
        </p:txBody>
      </p:sp>
      <p:sp>
        <p:nvSpPr>
          <p:cNvPr id="7" name="Oval 6">
            <a:extLst>
              <a:ext uri="{FF2B5EF4-FFF2-40B4-BE49-F238E27FC236}">
                <a16:creationId xmlns:a16="http://schemas.microsoft.com/office/drawing/2014/main" id="{95BAC97E-3C4E-4D04-8A57-DC61E07CB8FD}"/>
              </a:ext>
              <a:ext uri="{C183D7F6-B498-43B3-948B-1728B52AA6E4}">
                <adec:decorative xmlns=""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 xmlns:adec="http://schemas.microsoft.com/office/drawing/2017/decorative" val="1"/>
              </a:ext>
            </a:extLst>
          </p:cNvPr>
          <p:cNvSpPr/>
          <p:nvPr userDrawn="1"/>
        </p:nvSpPr>
        <p:spPr>
          <a:xfrm>
            <a:off x="915026" y="2105709"/>
            <a:ext cx="374904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itle 1">
            <a:extLst>
              <a:ext uri="{FF2B5EF4-FFF2-40B4-BE49-F238E27FC236}">
                <a16:creationId xmlns:a16="http://schemas.microsoft.com/office/drawing/2014/main" id="{B1C3E675-6E45-4A81-AEA3-D36388222894}"/>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noProof="0"/>
              <a:t>Click to edit Master title style</a:t>
            </a:r>
          </a:p>
        </p:txBody>
      </p:sp>
      <p:sp>
        <p:nvSpPr>
          <p:cNvPr id="12" name="Text Placeholder 3">
            <a:extLst>
              <a:ext uri="{FF2B5EF4-FFF2-40B4-BE49-F238E27FC236}">
                <a16:creationId xmlns:a16="http://schemas.microsoft.com/office/drawing/2014/main" id="{1E4B599D-7641-40C1-8DAE-110A36403CFF}"/>
              </a:ext>
            </a:extLst>
          </p:cNvPr>
          <p:cNvSpPr>
            <a:spLocks noGrp="1"/>
          </p:cNvSpPr>
          <p:nvPr>
            <p:ph type="body" sz="half" idx="2" hasCustomPrompt="1"/>
          </p:nvPr>
        </p:nvSpPr>
        <p:spPr>
          <a:xfrm>
            <a:off x="839788" y="2177592"/>
            <a:ext cx="3932237" cy="3691396"/>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5" name="Picture Placeholder 2">
            <a:extLst>
              <a:ext uri="{FF2B5EF4-FFF2-40B4-BE49-F238E27FC236}">
                <a16:creationId xmlns:a16="http://schemas.microsoft.com/office/drawing/2014/main" id="{1B69B4CE-EB2F-46CF-9A80-64E44E5E95AC}"/>
              </a:ext>
            </a:extLst>
          </p:cNvPr>
          <p:cNvSpPr>
            <a:spLocks noGrp="1"/>
          </p:cNvSpPr>
          <p:nvPr>
            <p:ph type="pic" idx="1"/>
          </p:nvPr>
        </p:nvSpPr>
        <p:spPr>
          <a:xfrm>
            <a:off x="5183188" y="457201"/>
            <a:ext cx="6172200" cy="5403850"/>
          </a:xfrm>
        </p:spPr>
        <p:txBody>
          <a:bodyPr anchor="ct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spTree>
    <p:extLst>
      <p:ext uri="{BB962C8B-B14F-4D97-AF65-F5344CB8AC3E}">
        <p14:creationId xmlns:p14="http://schemas.microsoft.com/office/powerpoint/2010/main" val="369830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04.15.2020</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Bald Eagle Permits</a:t>
            </a:r>
          </a:p>
        </p:txBody>
      </p:sp>
      <p:sp>
        <p:nvSpPr>
          <p:cNvPr id="15" name="Oval 14">
            <a:extLst>
              <a:ext uri="{FF2B5EF4-FFF2-40B4-BE49-F238E27FC236}">
                <a16:creationId xmlns:a16="http://schemas.microsoft.com/office/drawing/2014/main" id="{B6E88236-C248-4008-9619-75BCE6D3401C}"/>
              </a:ext>
              <a:ext uri="{C183D7F6-B498-43B3-948B-1728B52AA6E4}">
                <adec:decorative xmlns=""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 xmlns:adec="http://schemas.microsoft.com/office/drawing/2017/decorative" val="1"/>
              </a:ext>
            </a:extLst>
          </p:cNvPr>
          <p:cNvSpPr/>
          <p:nvPr userDrawn="1"/>
        </p:nvSpPr>
        <p:spPr>
          <a:xfrm>
            <a:off x="4312920" y="1667974"/>
            <a:ext cx="356616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FF2B3756-19E0-4B2F-B1D5-7664E0B38BE1}"/>
              </a:ext>
            </a:extLst>
          </p:cNvPr>
          <p:cNvSpPr>
            <a:spLocks noGrp="1"/>
          </p:cNvSpPr>
          <p:nvPr>
            <p:ph type="title"/>
          </p:nvPr>
        </p:nvSpPr>
        <p:spPr/>
        <p:txBody>
          <a:bodyPr/>
          <a:lstStyle>
            <a:lvl1pPr algn="ct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24183200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04.15.2020</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Bald Eagle Permits</a:t>
            </a:r>
          </a:p>
        </p:txBody>
      </p:sp>
      <p:sp>
        <p:nvSpPr>
          <p:cNvPr id="15" name="Oval 14">
            <a:extLst>
              <a:ext uri="{FF2B5EF4-FFF2-40B4-BE49-F238E27FC236}">
                <a16:creationId xmlns:a16="http://schemas.microsoft.com/office/drawing/2014/main" id="{B6E88236-C248-4008-9619-75BCE6D3401C}"/>
              </a:ext>
              <a:ext uri="{C183D7F6-B498-43B3-948B-1728B52AA6E4}">
                <adec:decorative xmlns=""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2626306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4ACA68-1C2C-4C4D-9CB4-1C8BF3E03F57}"/>
              </a:ext>
              <a:ext uri="{C183D7F6-B498-43B3-948B-1728B52AA6E4}">
                <adec:decorative xmlns=""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gs>
              <a:gs pos="100000">
                <a:schemeClr val="accent3"/>
              </a:gs>
            </a:gsLst>
            <a:lin ang="0" scaled="1"/>
            <a:tileRect/>
          </a:gradFill>
          <a:ln w="12700" cap="flat">
            <a:noFill/>
            <a:prstDash val="solid"/>
            <a:miter/>
          </a:ln>
        </p:spPr>
        <p:txBody>
          <a:bodyPr rtlCol="0" anchor="ctr"/>
          <a:lstStyle/>
          <a:p>
            <a:pPr algn="l"/>
            <a:endParaRPr lang="en-US" noProof="0" dirty="0"/>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HOW TO USE THIS TEMPLATE</a:t>
            </a:r>
          </a:p>
        </p:txBody>
      </p:sp>
      <p:sp>
        <p:nvSpPr>
          <p:cNvPr id="18" name="Rectangle 17">
            <a:extLst>
              <a:ext uri="{FF2B5EF4-FFF2-40B4-BE49-F238E27FC236}">
                <a16:creationId xmlns:a16="http://schemas.microsoft.com/office/drawing/2014/main" id="{2D3F74C5-9ADD-4AE3-BCA5-88726CC2A1A3}"/>
              </a:ext>
              <a:ext uri="{C183D7F6-B498-43B3-948B-1728B52AA6E4}">
                <adec:decorative xmlns="" xmlns:adec="http://schemas.microsoft.com/office/drawing/2017/decorative" val="1"/>
              </a:ext>
            </a:extLst>
          </p:cNvPr>
          <p:cNvSpPr/>
          <p:nvPr userDrawn="1"/>
        </p:nvSpPr>
        <p:spPr>
          <a:xfrm>
            <a:off x="2017776" y="1667974"/>
            <a:ext cx="8156448"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31" name="Text Placeholder 21">
            <a:extLst>
              <a:ext uri="{FF2B5EF4-FFF2-40B4-BE49-F238E27FC236}">
                <a16:creationId xmlns:a16="http://schemas.microsoft.com/office/drawing/2014/main" id="{10000CCD-6AFF-4E65-8858-5502306E5811}"/>
              </a:ext>
            </a:extLst>
          </p:cNvPr>
          <p:cNvSpPr>
            <a:spLocks noGrp="1"/>
          </p:cNvSpPr>
          <p:nvPr>
            <p:ph type="body" sz="quarter" idx="13" hasCustomPrompt="1"/>
          </p:nvPr>
        </p:nvSpPr>
        <p:spPr>
          <a:xfrm>
            <a:off x="855578" y="1960171"/>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1</a:t>
            </a:r>
          </a:p>
        </p:txBody>
      </p:sp>
      <p:sp>
        <p:nvSpPr>
          <p:cNvPr id="32" name="Text Placeholder 24">
            <a:extLst>
              <a:ext uri="{FF2B5EF4-FFF2-40B4-BE49-F238E27FC236}">
                <a16:creationId xmlns:a16="http://schemas.microsoft.com/office/drawing/2014/main" id="{D5D777E5-98F6-416A-8D23-3399269D85CB}"/>
              </a:ext>
            </a:extLst>
          </p:cNvPr>
          <p:cNvSpPr>
            <a:spLocks noGrp="1"/>
          </p:cNvSpPr>
          <p:nvPr>
            <p:ph type="body" sz="quarter" idx="14" hasCustomPrompt="1"/>
          </p:nvPr>
        </p:nvSpPr>
        <p:spPr>
          <a:xfrm>
            <a:off x="1442535" y="1984171"/>
            <a:ext cx="3103110"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3" name="Text Placeholder 21">
            <a:extLst>
              <a:ext uri="{FF2B5EF4-FFF2-40B4-BE49-F238E27FC236}">
                <a16:creationId xmlns:a16="http://schemas.microsoft.com/office/drawing/2014/main" id="{C979BADF-99B5-4C91-AAE5-FC2C4DBEDE20}"/>
              </a:ext>
            </a:extLst>
          </p:cNvPr>
          <p:cNvSpPr>
            <a:spLocks noGrp="1"/>
          </p:cNvSpPr>
          <p:nvPr>
            <p:ph type="body" sz="quarter" idx="15" hasCustomPrompt="1"/>
          </p:nvPr>
        </p:nvSpPr>
        <p:spPr>
          <a:xfrm>
            <a:off x="4820642" y="1960171"/>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id="{6706F6A2-1599-4D73-9288-3ECEACDDCAEA}"/>
              </a:ext>
            </a:extLst>
          </p:cNvPr>
          <p:cNvSpPr>
            <a:spLocks noGrp="1"/>
          </p:cNvSpPr>
          <p:nvPr>
            <p:ph type="body" sz="quarter" idx="16" hasCustomPrompt="1"/>
          </p:nvPr>
        </p:nvSpPr>
        <p:spPr>
          <a:xfrm>
            <a:off x="5477939" y="1984171"/>
            <a:ext cx="2243918"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5" name="Text Placeholder 21">
            <a:extLst>
              <a:ext uri="{FF2B5EF4-FFF2-40B4-BE49-F238E27FC236}">
                <a16:creationId xmlns:a16="http://schemas.microsoft.com/office/drawing/2014/main" id="{BAE5E245-1702-4722-895D-0808BB0A868A}"/>
              </a:ext>
            </a:extLst>
          </p:cNvPr>
          <p:cNvSpPr>
            <a:spLocks noGrp="1"/>
          </p:cNvSpPr>
          <p:nvPr>
            <p:ph type="body" sz="quarter" idx="17" hasCustomPrompt="1"/>
          </p:nvPr>
        </p:nvSpPr>
        <p:spPr>
          <a:xfrm>
            <a:off x="7906755" y="1977950"/>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3</a:t>
            </a:r>
          </a:p>
        </p:txBody>
      </p:sp>
      <p:sp>
        <p:nvSpPr>
          <p:cNvPr id="36" name="Text Placeholder 24">
            <a:extLst>
              <a:ext uri="{FF2B5EF4-FFF2-40B4-BE49-F238E27FC236}">
                <a16:creationId xmlns:a16="http://schemas.microsoft.com/office/drawing/2014/main" id="{3701E665-3CED-413C-BAC6-CE003B1494EA}"/>
              </a:ext>
            </a:extLst>
          </p:cNvPr>
          <p:cNvSpPr>
            <a:spLocks noGrp="1"/>
          </p:cNvSpPr>
          <p:nvPr>
            <p:ph type="body" sz="quarter" idx="18" hasCustomPrompt="1"/>
          </p:nvPr>
        </p:nvSpPr>
        <p:spPr>
          <a:xfrm>
            <a:off x="8564052" y="2001950"/>
            <a:ext cx="2959116"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7" name="Text Placeholder 24">
            <a:extLst>
              <a:ext uri="{FF2B5EF4-FFF2-40B4-BE49-F238E27FC236}">
                <a16:creationId xmlns:a16="http://schemas.microsoft.com/office/drawing/2014/main" id="{E01406B4-D44B-4D1E-91F3-D87541EAD4CE}"/>
              </a:ext>
            </a:extLst>
          </p:cNvPr>
          <p:cNvSpPr>
            <a:spLocks noGrp="1"/>
          </p:cNvSpPr>
          <p:nvPr>
            <p:ph type="body" sz="quarter" idx="19" hasCustomPrompt="1"/>
          </p:nvPr>
        </p:nvSpPr>
        <p:spPr>
          <a:xfrm>
            <a:off x="1020059" y="3103993"/>
            <a:ext cx="1698625"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38" name="Text Placeholder 24">
            <a:extLst>
              <a:ext uri="{FF2B5EF4-FFF2-40B4-BE49-F238E27FC236}">
                <a16:creationId xmlns:a16="http://schemas.microsoft.com/office/drawing/2014/main" id="{9AAD5CF9-9A59-4C5F-8C29-B92AD6012119}"/>
              </a:ext>
            </a:extLst>
          </p:cNvPr>
          <p:cNvSpPr>
            <a:spLocks noGrp="1"/>
          </p:cNvSpPr>
          <p:nvPr>
            <p:ph type="body" sz="quarter" idx="20" hasCustomPrompt="1"/>
          </p:nvPr>
        </p:nvSpPr>
        <p:spPr>
          <a:xfrm>
            <a:off x="2718684" y="3103993"/>
            <a:ext cx="1698625"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39" name="Text Placeholder 24">
            <a:extLst>
              <a:ext uri="{FF2B5EF4-FFF2-40B4-BE49-F238E27FC236}">
                <a16:creationId xmlns:a16="http://schemas.microsoft.com/office/drawing/2014/main" id="{C6725172-65CC-4645-B23F-E77886468F31}"/>
              </a:ext>
            </a:extLst>
          </p:cNvPr>
          <p:cNvSpPr>
            <a:spLocks noGrp="1"/>
          </p:cNvSpPr>
          <p:nvPr>
            <p:ph type="body" sz="quarter" idx="21" hasCustomPrompt="1"/>
          </p:nvPr>
        </p:nvSpPr>
        <p:spPr>
          <a:xfrm>
            <a:off x="4794793" y="3103993"/>
            <a:ext cx="2599197"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40" name="Text Placeholder 24">
            <a:extLst>
              <a:ext uri="{FF2B5EF4-FFF2-40B4-BE49-F238E27FC236}">
                <a16:creationId xmlns:a16="http://schemas.microsoft.com/office/drawing/2014/main" id="{0EA5E6CA-5C78-4B75-BA22-59750E7D4501}"/>
              </a:ext>
            </a:extLst>
          </p:cNvPr>
          <p:cNvSpPr>
            <a:spLocks noGrp="1"/>
          </p:cNvSpPr>
          <p:nvPr>
            <p:ph type="body" sz="quarter" idx="22" hasCustomPrompt="1"/>
          </p:nvPr>
        </p:nvSpPr>
        <p:spPr>
          <a:xfrm>
            <a:off x="7876955" y="3102450"/>
            <a:ext cx="3726423"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41" name="Text Placeholder 24">
            <a:extLst>
              <a:ext uri="{FF2B5EF4-FFF2-40B4-BE49-F238E27FC236}">
                <a16:creationId xmlns:a16="http://schemas.microsoft.com/office/drawing/2014/main" id="{E1C61752-F57C-4FBF-93F3-06F43CCA43C8}"/>
              </a:ext>
            </a:extLst>
          </p:cNvPr>
          <p:cNvSpPr>
            <a:spLocks noGrp="1"/>
          </p:cNvSpPr>
          <p:nvPr>
            <p:ph type="body" sz="quarter" idx="23" hasCustomPrompt="1"/>
          </p:nvPr>
        </p:nvSpPr>
        <p:spPr>
          <a:xfrm>
            <a:off x="1657040" y="5751926"/>
            <a:ext cx="8877920" cy="470478"/>
          </a:xfrm>
        </p:spPr>
        <p:txBody>
          <a:bodyPr>
            <a:normAutofit/>
          </a:bodyPr>
          <a:lstStyle>
            <a:lvl1pPr marL="0" indent="0" algn="ctr">
              <a:buNone/>
              <a:defRPr sz="1600" b="0">
                <a:solidFill>
                  <a:schemeClr val="accent4"/>
                </a:solidFill>
                <a:latin typeface="+mn-lt"/>
              </a:defRPr>
            </a:lvl1pPr>
          </a:lstStyle>
          <a:p>
            <a:pPr lvl="0"/>
            <a:r>
              <a:rPr lang="en-US" noProof="0"/>
              <a:t>Edit Master text styles</a:t>
            </a:r>
          </a:p>
        </p:txBody>
      </p:sp>
      <p:sp>
        <p:nvSpPr>
          <p:cNvPr id="42" name="Text Placeholder 24">
            <a:extLst>
              <a:ext uri="{FF2B5EF4-FFF2-40B4-BE49-F238E27FC236}">
                <a16:creationId xmlns:a16="http://schemas.microsoft.com/office/drawing/2014/main" id="{E0232175-FB97-4039-8136-B9DD27441C05}"/>
              </a:ext>
            </a:extLst>
          </p:cNvPr>
          <p:cNvSpPr>
            <a:spLocks noGrp="1"/>
          </p:cNvSpPr>
          <p:nvPr>
            <p:ph type="body" sz="quarter" idx="24" hasCustomPrompt="1"/>
          </p:nvPr>
        </p:nvSpPr>
        <p:spPr>
          <a:xfrm>
            <a:off x="4794791" y="5070254"/>
            <a:ext cx="2599199" cy="800100"/>
          </a:xfrm>
        </p:spPr>
        <p:txBody>
          <a:bodyPr>
            <a:normAutofit/>
          </a:bodyPr>
          <a:lstStyle>
            <a:lvl1pPr marL="0" indent="0">
              <a:buNone/>
              <a:defRPr sz="1600" b="0">
                <a:solidFill>
                  <a:schemeClr val="bg2"/>
                </a:solidFill>
                <a:latin typeface="+mn-lt"/>
              </a:defRPr>
            </a:lvl1pPr>
          </a:lstStyle>
          <a:p>
            <a:pPr lvl="0"/>
            <a:r>
              <a:rPr lang="en-US" noProof="0"/>
              <a:t>Edit Master text styles</a:t>
            </a:r>
          </a:p>
        </p:txBody>
      </p:sp>
      <p:sp>
        <p:nvSpPr>
          <p:cNvPr id="43" name="Text Placeholder 24">
            <a:extLst>
              <a:ext uri="{FF2B5EF4-FFF2-40B4-BE49-F238E27FC236}">
                <a16:creationId xmlns:a16="http://schemas.microsoft.com/office/drawing/2014/main" id="{6E5262C3-0603-403F-AB36-FB4EB9FC7BCB}"/>
              </a:ext>
            </a:extLst>
          </p:cNvPr>
          <p:cNvSpPr>
            <a:spLocks noGrp="1"/>
          </p:cNvSpPr>
          <p:nvPr>
            <p:ph type="body" sz="quarter" idx="25" hasCustomPrompt="1"/>
          </p:nvPr>
        </p:nvSpPr>
        <p:spPr>
          <a:xfrm>
            <a:off x="7890713" y="5070254"/>
            <a:ext cx="3712665" cy="800100"/>
          </a:xfrm>
        </p:spPr>
        <p:txBody>
          <a:bodyPr>
            <a:normAutofit/>
          </a:bodyPr>
          <a:lstStyle>
            <a:lvl1pPr marL="0" indent="0">
              <a:buNone/>
              <a:defRPr sz="1600" b="0">
                <a:solidFill>
                  <a:schemeClr val="bg2"/>
                </a:solidFill>
                <a:latin typeface="+mn-lt"/>
              </a:defRPr>
            </a:lvl1pPr>
          </a:lstStyle>
          <a:p>
            <a:pPr lvl="0"/>
            <a:r>
              <a:rPr lang="en-US" noProof="0"/>
              <a:t>Edit Master text styles</a:t>
            </a:r>
          </a:p>
        </p:txBody>
      </p:sp>
      <p:sp>
        <p:nvSpPr>
          <p:cNvPr id="44" name="Picture Placeholder 12">
            <a:extLst>
              <a:ext uri="{FF2B5EF4-FFF2-40B4-BE49-F238E27FC236}">
                <a16:creationId xmlns:a16="http://schemas.microsoft.com/office/drawing/2014/main" id="{D2FBACFC-8B68-4A37-95A4-26BE5A23D759}"/>
              </a:ext>
            </a:extLst>
          </p:cNvPr>
          <p:cNvSpPr>
            <a:spLocks noGrp="1"/>
          </p:cNvSpPr>
          <p:nvPr>
            <p:ph type="pic" sz="quarter" idx="37"/>
          </p:nvPr>
        </p:nvSpPr>
        <p:spPr>
          <a:xfrm>
            <a:off x="1020058" y="3976866"/>
            <a:ext cx="3273552" cy="1618488"/>
          </a:xfrm>
        </p:spPr>
        <p:txBody>
          <a:bodyPr anchor="ctr" anchorCtr="0">
            <a:noAutofit/>
          </a:bodyPr>
          <a:lstStyle>
            <a:lvl1pPr marL="0" indent="0" algn="ctr">
              <a:buNone/>
              <a:defRPr sz="1400">
                <a:solidFill>
                  <a:schemeClr val="bg1"/>
                </a:solidFill>
              </a:defRPr>
            </a:lvl1pPr>
          </a:lstStyle>
          <a:p>
            <a:r>
              <a:rPr lang="en-US" noProof="0" dirty="0"/>
              <a:t>Click icon to add picture</a:t>
            </a:r>
          </a:p>
        </p:txBody>
      </p:sp>
      <p:sp>
        <p:nvSpPr>
          <p:cNvPr id="46" name="Picture Placeholder 12">
            <a:extLst>
              <a:ext uri="{FF2B5EF4-FFF2-40B4-BE49-F238E27FC236}">
                <a16:creationId xmlns:a16="http://schemas.microsoft.com/office/drawing/2014/main" id="{5A6A36C6-8489-4333-927A-141D8F98AE50}"/>
              </a:ext>
            </a:extLst>
          </p:cNvPr>
          <p:cNvSpPr>
            <a:spLocks noGrp="1"/>
          </p:cNvSpPr>
          <p:nvPr>
            <p:ph type="pic" sz="quarter" idx="43"/>
          </p:nvPr>
        </p:nvSpPr>
        <p:spPr>
          <a:xfrm>
            <a:off x="4794792" y="4041034"/>
            <a:ext cx="2599199" cy="896112"/>
          </a:xfrm>
        </p:spPr>
        <p:txBody>
          <a:bodyPr anchor="ctr" anchorCtr="0">
            <a:noAutofit/>
          </a:bodyPr>
          <a:lstStyle>
            <a:lvl1pPr marL="0" indent="0" algn="ctr">
              <a:buNone/>
              <a:defRPr sz="1400">
                <a:solidFill>
                  <a:schemeClr val="bg1"/>
                </a:solidFill>
              </a:defRPr>
            </a:lvl1pPr>
          </a:lstStyle>
          <a:p>
            <a:r>
              <a:rPr lang="en-US" noProof="0" dirty="0"/>
              <a:t>Click icon to add picture</a:t>
            </a:r>
          </a:p>
        </p:txBody>
      </p:sp>
      <p:sp>
        <p:nvSpPr>
          <p:cNvPr id="47" name="Picture Placeholder 9">
            <a:extLst>
              <a:ext uri="{FF2B5EF4-FFF2-40B4-BE49-F238E27FC236}">
                <a16:creationId xmlns:a16="http://schemas.microsoft.com/office/drawing/2014/main" id="{BB2DF986-C446-4302-9099-B1512AD5D8CA}"/>
              </a:ext>
            </a:extLst>
          </p:cNvPr>
          <p:cNvSpPr>
            <a:spLocks noGrp="1"/>
          </p:cNvSpPr>
          <p:nvPr>
            <p:ph type="pic" sz="quarter" idx="44"/>
          </p:nvPr>
        </p:nvSpPr>
        <p:spPr>
          <a:xfrm>
            <a:off x="7876955" y="4041034"/>
            <a:ext cx="2599200" cy="896400"/>
          </a:xfrm>
        </p:spPr>
        <p:txBody>
          <a:bodyPr anchor="ctr" anchorCtr="0">
            <a:normAutofit/>
          </a:bodyPr>
          <a:lstStyle>
            <a:lvl1pPr marL="0" indent="0" algn="ctr">
              <a:buNone/>
              <a:defRPr sz="1400">
                <a:solidFill>
                  <a:schemeClr val="bg1"/>
                </a:solidFill>
              </a:defRPr>
            </a:lvl1pPr>
          </a:lstStyle>
          <a:p>
            <a:r>
              <a:rPr lang="en-US" noProof="0" dirty="0"/>
              <a:t>Click icon to add picture</a:t>
            </a:r>
          </a:p>
        </p:txBody>
      </p:sp>
    </p:spTree>
    <p:extLst>
      <p:ext uri="{BB962C8B-B14F-4D97-AF65-F5344CB8AC3E}">
        <p14:creationId xmlns:p14="http://schemas.microsoft.com/office/powerpoint/2010/main" val="311389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88C711-3D16-496B-BF96-001A0C0A3AAF}"/>
              </a:ext>
              <a:ext uri="{C183D7F6-B498-43B3-948B-1728B52AA6E4}">
                <adec:decorative xmlns="" xmlns:adec="http://schemas.microsoft.com/office/drawing/2017/decorative" val="1"/>
              </a:ext>
            </a:extLst>
          </p:cNvPr>
          <p:cNvSpPr/>
          <p:nvPr userDrawn="1"/>
        </p:nvSpPr>
        <p:spPr>
          <a:xfrm>
            <a:off x="11682374" y="6430061"/>
            <a:ext cx="241402" cy="197510"/>
          </a:xfrm>
          <a:prstGeom prst="rect">
            <a:avLst/>
          </a:prstGeom>
          <a:noFill/>
          <a:ln w="12700" cap="flat">
            <a:noFill/>
            <a:prstDash val="solid"/>
            <a:miter/>
          </a:ln>
        </p:spPr>
        <p:txBody>
          <a:bodyPr rtlCol="0" anchor="ctr"/>
          <a:lstStyle/>
          <a:p>
            <a:pPr algn="l"/>
            <a:endParaRPr lang="en-US" noProof="0" dirty="0"/>
          </a:p>
        </p:txBody>
      </p:sp>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 xmlns:adec="http://schemas.microsoft.com/office/drawing/2017/decorative" val="1"/>
              </a:ext>
            </a:extLst>
          </p:cNvPr>
          <p:cNvSpPr/>
          <p:nvPr userDrawn="1"/>
        </p:nvSpPr>
        <p:spPr>
          <a:xfrm>
            <a:off x="129540" y="3410712"/>
            <a:ext cx="11932920" cy="3319272"/>
          </a:xfrm>
          <a:prstGeom prst="rect">
            <a:avLst/>
          </a:prstGeom>
          <a:gradFill flip="none" rotWithShape="1">
            <a:gsLst>
              <a:gs pos="0">
                <a:schemeClr val="accent2">
                  <a:alpha val="80000"/>
                </a:schemeClr>
              </a:gs>
              <a:gs pos="99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38200" y="3981036"/>
            <a:ext cx="10515600" cy="782638"/>
          </a:xfrm>
        </p:spPr>
        <p:txBody>
          <a:bodyPr/>
          <a:lstStyle>
            <a:lvl1pPr algn="ctr">
              <a:defRPr>
                <a:solidFill>
                  <a:schemeClr val="bg1"/>
                </a:solidFill>
              </a:defRPr>
            </a:lvl1pPr>
          </a:lstStyle>
          <a:p>
            <a:r>
              <a:rPr lang="en-US" noProof="0"/>
              <a:t>DIVIDER SLIDE</a:t>
            </a: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lvl1pPr>
              <a:defRPr b="1">
                <a:latin typeface="+mn-lt"/>
              </a:defRPr>
            </a:lvl1p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04.15.2020</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Bald Eagle Permits</a:t>
            </a:r>
          </a:p>
        </p:txBody>
      </p:sp>
      <p:sp>
        <p:nvSpPr>
          <p:cNvPr id="7" name="Oval 6">
            <a:extLst>
              <a:ext uri="{FF2B5EF4-FFF2-40B4-BE49-F238E27FC236}">
                <a16:creationId xmlns:a16="http://schemas.microsoft.com/office/drawing/2014/main" id="{95BAC97E-3C4E-4D04-8A57-DC61E07CB8FD}"/>
              </a:ext>
              <a:ext uri="{C183D7F6-B498-43B3-948B-1728B52AA6E4}">
                <adec:decorative xmlns=""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 xmlns:adec="http://schemas.microsoft.com/office/drawing/2017/decorative" val="1"/>
              </a:ext>
            </a:extLst>
          </p:cNvPr>
          <p:cNvSpPr/>
          <p:nvPr userDrawn="1"/>
        </p:nvSpPr>
        <p:spPr>
          <a:xfrm>
            <a:off x="4070604" y="4804366"/>
            <a:ext cx="4050792"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ext Placeholder 2">
            <a:extLst>
              <a:ext uri="{FF2B5EF4-FFF2-40B4-BE49-F238E27FC236}">
                <a16:creationId xmlns:a16="http://schemas.microsoft.com/office/drawing/2014/main" id="{F4F6DD4A-6071-4D11-ABDB-28EA5AC87154}"/>
              </a:ext>
            </a:extLst>
          </p:cNvPr>
          <p:cNvSpPr>
            <a:spLocks noGrp="1"/>
          </p:cNvSpPr>
          <p:nvPr>
            <p:ph type="body" idx="1" hasCustomPrompt="1"/>
          </p:nvPr>
        </p:nvSpPr>
        <p:spPr>
          <a:xfrm>
            <a:off x="831850" y="4942478"/>
            <a:ext cx="10515600" cy="459082"/>
          </a:xfrm>
        </p:spPr>
        <p:txBody>
          <a:bodyPr vert="horz" lIns="91440" tIns="45720" rIns="91440" bIns="45720" rtlCol="0">
            <a:normAutofit/>
          </a:bodyPr>
          <a:lstStyle>
            <a:lvl1pPr marL="0" indent="0" algn="ctr">
              <a:buFont typeface="Arial" panose="020B0604020202020204" pitchFamily="34" charset="0"/>
              <a:buNone/>
              <a:defRPr lang="en-US" sz="2300">
                <a:solidFill>
                  <a:schemeClr val="bg2"/>
                </a:solidFill>
              </a:defRPr>
            </a:lvl1pPr>
          </a:lstStyle>
          <a:p>
            <a:pPr marL="228600" lvl="0" indent="-228600" algn="ctr"/>
            <a:r>
              <a:rPr lang="en-US" noProof="0"/>
              <a:t>Edit Master text styles</a:t>
            </a:r>
          </a:p>
        </p:txBody>
      </p:sp>
    </p:spTree>
    <p:extLst>
      <p:ext uri="{BB962C8B-B14F-4D97-AF65-F5344CB8AC3E}">
        <p14:creationId xmlns:p14="http://schemas.microsoft.com/office/powerpoint/2010/main" val="3823477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0" name="Rectangle 9" descr="View of a lake with pine trees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 xmlns:adec="http://schemas.microsoft.com/office/drawing/2017/decorative" val="1"/>
              </a:ext>
            </a:extLst>
          </p:cNvPr>
          <p:cNvSpPr/>
          <p:nvPr userDrawn="1"/>
        </p:nvSpPr>
        <p:spPr>
          <a:xfrm>
            <a:off x="129540" y="128016"/>
            <a:ext cx="6858000"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41248" y="1169256"/>
            <a:ext cx="5285914" cy="782638"/>
          </a:xfrm>
        </p:spPr>
        <p:txBody>
          <a:bodyPr/>
          <a:lstStyle>
            <a:lvl1pPr algn="l">
              <a:defRPr>
                <a:solidFill>
                  <a:schemeClr val="bg1"/>
                </a:solidFill>
              </a:defRPr>
            </a:lvl1pPr>
          </a:lstStyle>
          <a:p>
            <a:r>
              <a:rPr lang="en-US" noProof="0"/>
              <a:t>TEXT LAYOUT 1</a:t>
            </a: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dirty="0"/>
              <a:t>04.15.2020</a:t>
            </a:r>
            <a:endParaRPr lang="en-US" noProof="0" dirty="0"/>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lvl1pPr>
              <a:defRPr/>
            </a:lvl1pPr>
          </a:lstStyle>
          <a:p>
            <a:r>
              <a:rPr lang="en-US" dirty="0"/>
              <a:t>Bald Eagle Permits</a:t>
            </a:r>
          </a:p>
        </p:txBody>
      </p:sp>
      <p:sp>
        <p:nvSpPr>
          <p:cNvPr id="7" name="Oval 6">
            <a:extLst>
              <a:ext uri="{FF2B5EF4-FFF2-40B4-BE49-F238E27FC236}">
                <a16:creationId xmlns:a16="http://schemas.microsoft.com/office/drawing/2014/main" id="{95BAC97E-3C4E-4D04-8A57-DC61E07CB8FD}"/>
              </a:ext>
              <a:ext uri="{C183D7F6-B498-43B3-948B-1728B52AA6E4}">
                <adec:decorative xmlns=""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841248" y="2136036"/>
            <a:ext cx="5285914" cy="857098"/>
          </a:xfrm>
        </p:spPr>
        <p:txBody>
          <a:bodyPr>
            <a:normAutofit/>
          </a:bodyPr>
          <a:lstStyle>
            <a:lvl1pPr marL="0" indent="0" algn="l">
              <a:buNone/>
              <a:defRPr sz="2300">
                <a:solidFill>
                  <a:schemeClr val="bg2"/>
                </a:solidFill>
              </a:defRPr>
            </a:lvl1pPr>
            <a:lvl2pPr>
              <a:defRPr sz="1800"/>
            </a:lvl2pPr>
            <a:lvl3pPr>
              <a:defRPr sz="1800"/>
            </a:lvl3pPr>
            <a:lvl4pPr>
              <a:defRPr sz="1800"/>
            </a:lvl4pPr>
            <a:lvl5pPr>
              <a:defRPr sz="1800"/>
            </a:lvl5pPr>
          </a:lstStyle>
          <a:p>
            <a:pPr lvl="0"/>
            <a:r>
              <a:rPr lang="en-US" noProof="0"/>
              <a:t>Edit master text styles</a:t>
            </a:r>
          </a:p>
        </p:txBody>
      </p:sp>
      <p:sp>
        <p:nvSpPr>
          <p:cNvPr id="13" name="Rectangle 12">
            <a:extLst>
              <a:ext uri="{FF2B5EF4-FFF2-40B4-BE49-F238E27FC236}">
                <a16:creationId xmlns:a16="http://schemas.microsoft.com/office/drawing/2014/main" id="{E7822F33-D675-4E6C-BD09-D9C78365BB41}"/>
              </a:ext>
              <a:ext uri="{C183D7F6-B498-43B3-948B-1728B52AA6E4}">
                <adec:decorative xmlns="" xmlns:adec="http://schemas.microsoft.com/office/drawing/2017/decorative" val="1"/>
              </a:ext>
            </a:extLst>
          </p:cNvPr>
          <p:cNvSpPr/>
          <p:nvPr userDrawn="1"/>
        </p:nvSpPr>
        <p:spPr>
          <a:xfrm>
            <a:off x="915026" y="1992586"/>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4" name="Text Placeholder 14">
            <a:extLst>
              <a:ext uri="{FF2B5EF4-FFF2-40B4-BE49-F238E27FC236}">
                <a16:creationId xmlns:a16="http://schemas.microsoft.com/office/drawing/2014/main" id="{302F0820-F94A-40EF-B3BE-26CD0CB55173}"/>
              </a:ext>
            </a:extLst>
          </p:cNvPr>
          <p:cNvSpPr>
            <a:spLocks noGrp="1"/>
          </p:cNvSpPr>
          <p:nvPr>
            <p:ph type="body" sz="quarter" idx="15" hasCustomPrompt="1"/>
          </p:nvPr>
        </p:nvSpPr>
        <p:spPr>
          <a:xfrm>
            <a:off x="838199" y="3100269"/>
            <a:ext cx="5288963" cy="2588637"/>
          </a:xfrm>
        </p:spPr>
        <p:txBody>
          <a:bodyPr lIns="0">
            <a:normAutofit/>
          </a:bodyPr>
          <a:lstStyle>
            <a:lvl1pPr marL="180000" indent="-180000">
              <a:spcBef>
                <a:spcPts val="600"/>
              </a:spcBef>
              <a:buClr>
                <a:schemeClr val="bg2"/>
              </a:buClr>
              <a:buFont typeface="Arial" panose="020B0604020202020204" pitchFamily="34" charset="0"/>
              <a:buChar char="•"/>
              <a:defRPr sz="1600" b="0" i="0">
                <a:solidFill>
                  <a:schemeClr val="bg1"/>
                </a:solidFill>
              </a:defRPr>
            </a:lvl1pPr>
          </a:lstStyle>
          <a:p>
            <a:pPr lvl="0"/>
            <a:r>
              <a:rPr lang="en-US" noProof="0"/>
              <a:t>Edit Master text styles</a:t>
            </a:r>
          </a:p>
        </p:txBody>
      </p:sp>
    </p:spTree>
    <p:extLst>
      <p:ext uri="{BB962C8B-B14F-4D97-AF65-F5344CB8AC3E}">
        <p14:creationId xmlns:p14="http://schemas.microsoft.com/office/powerpoint/2010/main" val="3721395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0" name="Rectangle 9" descr="Close up view of lake edge with mountain range background">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 xmlns:adec="http://schemas.microsoft.com/office/drawing/2017/decorative" val="1"/>
              </a:ext>
            </a:extLst>
          </p:cNvPr>
          <p:cNvSpPr/>
          <p:nvPr userDrawn="1"/>
        </p:nvSpPr>
        <p:spPr>
          <a:xfrm>
            <a:off x="129540" y="128016"/>
            <a:ext cx="11932920" cy="3319272"/>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41248" y="1093460"/>
            <a:ext cx="5320386" cy="782638"/>
          </a:xfrm>
        </p:spPr>
        <p:txBody>
          <a:bodyPr/>
          <a:lstStyle>
            <a:lvl1pPr algn="l">
              <a:defRPr>
                <a:solidFill>
                  <a:schemeClr val="bg1"/>
                </a:solidFill>
              </a:defRPr>
            </a:lvl1pPr>
          </a:lstStyle>
          <a:p>
            <a:r>
              <a:rPr lang="en-US" noProof="0"/>
              <a:t>TEXT LAYOUT 2</a:t>
            </a: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04.15.2020</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Bald Eagle Permits</a:t>
            </a:r>
          </a:p>
        </p:txBody>
      </p:sp>
      <p:sp>
        <p:nvSpPr>
          <p:cNvPr id="7" name="Oval 6">
            <a:extLst>
              <a:ext uri="{FF2B5EF4-FFF2-40B4-BE49-F238E27FC236}">
                <a16:creationId xmlns:a16="http://schemas.microsoft.com/office/drawing/2014/main" id="{95BAC97E-3C4E-4D04-8A57-DC61E07CB8FD}"/>
              </a:ext>
              <a:ext uri="{C183D7F6-B498-43B3-948B-1728B52AA6E4}">
                <adec:decorative xmlns=""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841248" y="2060240"/>
            <a:ext cx="5320386" cy="882524"/>
          </a:xfrm>
        </p:spPr>
        <p:txBody>
          <a:bodyPr>
            <a:normAutofit/>
          </a:bodyPr>
          <a:lstStyle>
            <a:lvl1pPr marL="0" indent="0" algn="l">
              <a:buNone/>
              <a:defRPr sz="2300">
                <a:solidFill>
                  <a:schemeClr val="bg2"/>
                </a:solidFill>
              </a:defRPr>
            </a:lvl1pPr>
            <a:lvl2pPr>
              <a:defRPr sz="1800"/>
            </a:lvl2pPr>
            <a:lvl3pPr>
              <a:defRPr sz="1800"/>
            </a:lvl3pPr>
            <a:lvl4pPr>
              <a:defRPr sz="1800"/>
            </a:lvl4pPr>
            <a:lvl5pPr>
              <a:defRPr sz="1800"/>
            </a:lvl5pPr>
          </a:lstStyle>
          <a:p>
            <a:pPr lvl="0"/>
            <a:r>
              <a:rPr lang="en-US" noProof="0"/>
              <a:t>Edit master text styles</a:t>
            </a:r>
          </a:p>
        </p:txBody>
      </p:sp>
      <p:sp>
        <p:nvSpPr>
          <p:cNvPr id="13" name="Rectangle 12">
            <a:extLst>
              <a:ext uri="{FF2B5EF4-FFF2-40B4-BE49-F238E27FC236}">
                <a16:creationId xmlns:a16="http://schemas.microsoft.com/office/drawing/2014/main" id="{E7822F33-D675-4E6C-BD09-D9C78365BB41}"/>
              </a:ext>
              <a:ext uri="{C183D7F6-B498-43B3-948B-1728B52AA6E4}">
                <adec:decorative xmlns="" xmlns:adec="http://schemas.microsoft.com/office/drawing/2017/decorative" val="1"/>
              </a:ext>
            </a:extLst>
          </p:cNvPr>
          <p:cNvSpPr/>
          <p:nvPr userDrawn="1"/>
        </p:nvSpPr>
        <p:spPr>
          <a:xfrm>
            <a:off x="914693" y="1916790"/>
            <a:ext cx="4500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ext Placeholder 14">
            <a:extLst>
              <a:ext uri="{FF2B5EF4-FFF2-40B4-BE49-F238E27FC236}">
                <a16:creationId xmlns:a16="http://schemas.microsoft.com/office/drawing/2014/main" id="{4B6CBCCA-9781-462D-AF43-C6AAE3D1AAA9}"/>
              </a:ext>
            </a:extLst>
          </p:cNvPr>
          <p:cNvSpPr>
            <a:spLocks noGrp="1"/>
          </p:cNvSpPr>
          <p:nvPr>
            <p:ph type="body" sz="quarter" idx="15" hasCustomPrompt="1"/>
          </p:nvPr>
        </p:nvSpPr>
        <p:spPr>
          <a:xfrm>
            <a:off x="6817897" y="1125545"/>
            <a:ext cx="4707842" cy="1849304"/>
          </a:xfrm>
        </p:spPr>
        <p:txBody>
          <a:bodyPr>
            <a:normAutofit/>
          </a:bodyPr>
          <a:lstStyle>
            <a:lvl1pPr marL="180000" indent="-180000">
              <a:spcBef>
                <a:spcPts val="600"/>
              </a:spcBef>
              <a:buClr>
                <a:schemeClr val="bg2"/>
              </a:buClr>
              <a:buFont typeface="Arial" panose="020B0604020202020204" pitchFamily="34" charset="0"/>
              <a:buChar char="•"/>
              <a:defRPr sz="1600" b="0" i="0">
                <a:solidFill>
                  <a:schemeClr val="bg1"/>
                </a:solidFill>
              </a:defRPr>
            </a:lvl1pPr>
          </a:lstStyle>
          <a:p>
            <a:pPr lvl="0"/>
            <a:r>
              <a:rPr lang="en-US" noProof="0"/>
              <a:t>Edit Master text styles</a:t>
            </a:r>
          </a:p>
        </p:txBody>
      </p:sp>
    </p:spTree>
    <p:extLst>
      <p:ext uri="{BB962C8B-B14F-4D97-AF65-F5344CB8AC3E}">
        <p14:creationId xmlns:p14="http://schemas.microsoft.com/office/powerpoint/2010/main" val="2599193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Section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04.15.2020</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Bald Eagle Permits</a:t>
            </a:r>
          </a:p>
        </p:txBody>
      </p:sp>
      <p:sp>
        <p:nvSpPr>
          <p:cNvPr id="8" name="Text Placeholder 2">
            <a:extLst>
              <a:ext uri="{FF2B5EF4-FFF2-40B4-BE49-F238E27FC236}">
                <a16:creationId xmlns:a16="http://schemas.microsoft.com/office/drawing/2014/main" id="{03373955-AB5B-4186-8098-9DBA0AB2650E}"/>
              </a:ext>
            </a:extLst>
          </p:cNvPr>
          <p:cNvSpPr>
            <a:spLocks noGrp="1"/>
          </p:cNvSpPr>
          <p:nvPr>
            <p:ph type="body" idx="1" hasCustomPrompt="1"/>
          </p:nvPr>
        </p:nvSpPr>
        <p:spPr>
          <a:xfrm>
            <a:off x="1159649" y="2738211"/>
            <a:ext cx="4183650" cy="454353"/>
          </a:xfrm>
        </p:spPr>
        <p:txBody>
          <a:bodyPr>
            <a:noAutofit/>
          </a:bodyPr>
          <a:lstStyle>
            <a:lvl1pPr marL="0" indent="0">
              <a:buNone/>
              <a:defRPr sz="3000" b="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1 title</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38201" y="1835244"/>
            <a:ext cx="10515599" cy="629105"/>
          </a:xfrm>
        </p:spPr>
        <p:txBody>
          <a:bodyPr lIns="0" rIns="0">
            <a:noAutofit/>
          </a:bodyPr>
          <a:lstStyle>
            <a:lvl1pPr marL="0" indent="0" algn="ctr">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0" name="Text Placeholder 2">
            <a:extLst>
              <a:ext uri="{FF2B5EF4-FFF2-40B4-BE49-F238E27FC236}">
                <a16:creationId xmlns:a16="http://schemas.microsoft.com/office/drawing/2014/main" id="{23A3472E-32B4-4CAD-B5D0-420AA3FB4CE3}"/>
              </a:ext>
            </a:extLst>
          </p:cNvPr>
          <p:cNvSpPr>
            <a:spLocks noGrp="1"/>
          </p:cNvSpPr>
          <p:nvPr>
            <p:ph type="body" idx="18" hasCustomPrompt="1"/>
          </p:nvPr>
        </p:nvSpPr>
        <p:spPr>
          <a:xfrm>
            <a:off x="6627121" y="2738211"/>
            <a:ext cx="4183650" cy="454353"/>
          </a:xfrm>
        </p:spPr>
        <p:txBody>
          <a:bodyPr>
            <a:noAutofit/>
          </a:bodyPr>
          <a:lstStyle>
            <a:lvl1pPr marL="0" indent="0">
              <a:buNone/>
              <a:defRPr sz="3000" b="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2 title</a:t>
            </a:r>
          </a:p>
        </p:txBody>
      </p:sp>
      <p:sp>
        <p:nvSpPr>
          <p:cNvPr id="11" name="Text Placeholder 26">
            <a:extLst>
              <a:ext uri="{FF2B5EF4-FFF2-40B4-BE49-F238E27FC236}">
                <a16:creationId xmlns:a16="http://schemas.microsoft.com/office/drawing/2014/main" id="{1AEED068-3EA0-4BF4-875C-02473E9EB0CC}"/>
              </a:ext>
            </a:extLst>
          </p:cNvPr>
          <p:cNvSpPr>
            <a:spLocks noGrp="1"/>
          </p:cNvSpPr>
          <p:nvPr>
            <p:ph type="body" sz="quarter" idx="20" hasCustomPrompt="1"/>
          </p:nvPr>
        </p:nvSpPr>
        <p:spPr>
          <a:xfrm>
            <a:off x="1159649" y="3428501"/>
            <a:ext cx="4365625" cy="2333625"/>
          </a:xfrm>
        </p:spPr>
        <p:txBody>
          <a:bodyPr>
            <a:normAutofit/>
          </a:bodyPr>
          <a:lstStyle>
            <a:lvl1pPr marL="180000" indent="-180000">
              <a:spcBef>
                <a:spcPts val="600"/>
              </a:spcBef>
              <a:buClr>
                <a:schemeClr val="bg2"/>
              </a:buCl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noProof="0"/>
              <a:t>Edit Master text styles</a:t>
            </a:r>
          </a:p>
        </p:txBody>
      </p:sp>
      <p:sp>
        <p:nvSpPr>
          <p:cNvPr id="12" name="Text Placeholder 26">
            <a:extLst>
              <a:ext uri="{FF2B5EF4-FFF2-40B4-BE49-F238E27FC236}">
                <a16:creationId xmlns:a16="http://schemas.microsoft.com/office/drawing/2014/main" id="{3590B9DA-A2DF-4AE1-9A98-C7B84F48C3A9}"/>
              </a:ext>
            </a:extLst>
          </p:cNvPr>
          <p:cNvSpPr>
            <a:spLocks noGrp="1"/>
          </p:cNvSpPr>
          <p:nvPr>
            <p:ph type="body" sz="quarter" idx="21" hasCustomPrompt="1"/>
          </p:nvPr>
        </p:nvSpPr>
        <p:spPr>
          <a:xfrm>
            <a:off x="6627121" y="3428501"/>
            <a:ext cx="4365625" cy="2333625"/>
          </a:xfrm>
        </p:spPr>
        <p:txBody>
          <a:bodyPr>
            <a:normAutofit/>
          </a:bodyPr>
          <a:lstStyle>
            <a:lvl1pPr marL="180000" indent="-180000">
              <a:spcBef>
                <a:spcPts val="600"/>
              </a:spcBef>
              <a:buClr>
                <a:schemeClr val="bg2"/>
              </a:buCl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noProof="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COMPARISON</a:t>
            </a:r>
          </a:p>
        </p:txBody>
      </p:sp>
      <p:sp>
        <p:nvSpPr>
          <p:cNvPr id="15" name="Oval 14">
            <a:extLst>
              <a:ext uri="{FF2B5EF4-FFF2-40B4-BE49-F238E27FC236}">
                <a16:creationId xmlns:a16="http://schemas.microsoft.com/office/drawing/2014/main" id="{B6E88236-C248-4008-9619-75BCE6D3401C}"/>
              </a:ext>
              <a:ext uri="{C183D7F6-B498-43B3-948B-1728B52AA6E4}">
                <adec:decorative xmlns=""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 xmlns:adec="http://schemas.microsoft.com/office/drawing/2017/decorative" val="1"/>
              </a:ext>
            </a:extLst>
          </p:cNvPr>
          <p:cNvSpPr/>
          <p:nvPr userDrawn="1"/>
        </p:nvSpPr>
        <p:spPr>
          <a:xfrm>
            <a:off x="4111752" y="1667974"/>
            <a:ext cx="3968496" cy="36576"/>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3450372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04.15.2020</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Bald Eagle Permits</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41248" y="3359239"/>
            <a:ext cx="4357688" cy="2252574"/>
          </a:xfrm>
        </p:spPr>
        <p:txBody>
          <a:bodyPr lIns="0" rIns="0">
            <a:noAutofit/>
          </a:bodyPr>
          <a:lstStyle>
            <a:lvl1pPr marL="0" indent="0" algn="l">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41248" y="2081624"/>
            <a:ext cx="4357688" cy="1325563"/>
          </a:xfrm>
        </p:spPr>
        <p:txBody>
          <a:bodyPr lIns="0" rIns="0"/>
          <a:lstStyle>
            <a:lvl1pPr algn="l">
              <a:defRPr>
                <a:solidFill>
                  <a:schemeClr val="bg1"/>
                </a:solidFill>
              </a:defRPr>
            </a:lvl1pPr>
          </a:lstStyle>
          <a:p>
            <a:r>
              <a:rPr lang="en-US" noProof="0"/>
              <a:t>CHART SLIDE</a:t>
            </a:r>
          </a:p>
        </p:txBody>
      </p:sp>
      <p:sp>
        <p:nvSpPr>
          <p:cNvPr id="15" name="Oval 14">
            <a:extLst>
              <a:ext uri="{FF2B5EF4-FFF2-40B4-BE49-F238E27FC236}">
                <a16:creationId xmlns:a16="http://schemas.microsoft.com/office/drawing/2014/main" id="{B6E88236-C248-4008-9619-75BCE6D3401C}"/>
              </a:ext>
              <a:ext uri="{C183D7F6-B498-43B3-948B-1728B52AA6E4}">
                <adec:decorative xmlns=""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6" name="Chart Placeholder 18">
            <a:extLst>
              <a:ext uri="{FF2B5EF4-FFF2-40B4-BE49-F238E27FC236}">
                <a16:creationId xmlns:a16="http://schemas.microsoft.com/office/drawing/2014/main" id="{BE9C98A7-B145-402E-BADA-CE785E3BA996}"/>
              </a:ext>
            </a:extLst>
          </p:cNvPr>
          <p:cNvSpPr>
            <a:spLocks noGrp="1"/>
          </p:cNvSpPr>
          <p:nvPr>
            <p:ph type="chart" sz="quarter" idx="32"/>
          </p:nvPr>
        </p:nvSpPr>
        <p:spPr>
          <a:xfrm>
            <a:off x="6981371" y="1246188"/>
            <a:ext cx="4284663" cy="4365625"/>
          </a:xfrm>
        </p:spPr>
        <p:txBody>
          <a:bodyPr anchor="ctr" anchorCtr="0">
            <a:normAutofit/>
          </a:bodyPr>
          <a:lstStyle>
            <a:lvl1pPr marL="0" indent="0" algn="ctr">
              <a:buNone/>
              <a:defRPr sz="1600">
                <a:solidFill>
                  <a:schemeClr val="tx1">
                    <a:lumMod val="50000"/>
                    <a:lumOff val="50000"/>
                  </a:schemeClr>
                </a:solidFill>
              </a:defRPr>
            </a:lvl1pPr>
          </a:lstStyle>
          <a:p>
            <a:r>
              <a:rPr lang="en-US" noProof="0" dirty="0"/>
              <a:t>Click icon to add chart</a:t>
            </a:r>
          </a:p>
        </p:txBody>
      </p:sp>
    </p:spTree>
    <p:extLst>
      <p:ext uri="{BB962C8B-B14F-4D97-AF65-F5344CB8AC3E}">
        <p14:creationId xmlns:p14="http://schemas.microsoft.com/office/powerpoint/2010/main" val="2525342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04.15.2020</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Bald Eagle Permits</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683563" y="3359239"/>
            <a:ext cx="2596896" cy="2252574"/>
          </a:xfrm>
        </p:spPr>
        <p:txBody>
          <a:bodyPr lIns="0" rIns="0">
            <a:noAutofit/>
          </a:bodyPr>
          <a:lstStyle>
            <a:lvl1pPr marL="0" indent="0" algn="l">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683562" y="1757774"/>
            <a:ext cx="2669859" cy="1325563"/>
          </a:xfrm>
        </p:spPr>
        <p:txBody>
          <a:bodyPr lIns="0" rIns="0"/>
          <a:lstStyle>
            <a:lvl1pPr algn="l">
              <a:defRPr>
                <a:solidFill>
                  <a:schemeClr val="bg1"/>
                </a:solidFill>
              </a:defRPr>
            </a:lvl1pPr>
          </a:lstStyle>
          <a:p>
            <a:r>
              <a:rPr lang="en-US" noProof="0"/>
              <a:t>TABLE SLIDE</a:t>
            </a:r>
          </a:p>
        </p:txBody>
      </p:sp>
      <p:sp>
        <p:nvSpPr>
          <p:cNvPr id="15" name="Oval 14">
            <a:extLst>
              <a:ext uri="{FF2B5EF4-FFF2-40B4-BE49-F238E27FC236}">
                <a16:creationId xmlns:a16="http://schemas.microsoft.com/office/drawing/2014/main" id="{B6E88236-C248-4008-9619-75BCE6D3401C}"/>
              </a:ext>
              <a:ext uri="{C183D7F6-B498-43B3-948B-1728B52AA6E4}">
                <adec:decorative xmlns=""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 xmlns:adec="http://schemas.microsoft.com/office/drawing/2017/decorative" val="1"/>
              </a:ext>
            </a:extLst>
          </p:cNvPr>
          <p:cNvSpPr/>
          <p:nvPr userDrawn="1"/>
        </p:nvSpPr>
        <p:spPr>
          <a:xfrm>
            <a:off x="8683563" y="3191969"/>
            <a:ext cx="1545336"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3" name="Table Placeholder 17">
            <a:extLst>
              <a:ext uri="{FF2B5EF4-FFF2-40B4-BE49-F238E27FC236}">
                <a16:creationId xmlns:a16="http://schemas.microsoft.com/office/drawing/2014/main" id="{62814DE5-26B2-4A8E-BA8D-A2E4C5547EB9}"/>
              </a:ext>
            </a:extLst>
          </p:cNvPr>
          <p:cNvSpPr>
            <a:spLocks noGrp="1"/>
          </p:cNvSpPr>
          <p:nvPr>
            <p:ph type="tbl" sz="quarter" idx="17"/>
          </p:nvPr>
        </p:nvSpPr>
        <p:spPr>
          <a:xfrm>
            <a:off x="911225" y="1505433"/>
            <a:ext cx="6561138" cy="3847135"/>
          </a:xfrm>
        </p:spPr>
        <p:txBody>
          <a:bodyPr anchor="ctr" anchorCtr="0">
            <a:normAutofit/>
          </a:bodyPr>
          <a:lstStyle>
            <a:lvl1pPr marL="0" indent="0" algn="ctr">
              <a:buNone/>
              <a:defRPr sz="1600">
                <a:solidFill>
                  <a:schemeClr val="tx1">
                    <a:lumMod val="50000"/>
                    <a:lumOff val="50000"/>
                  </a:schemeClr>
                </a:solidFill>
              </a:defRPr>
            </a:lvl1pPr>
          </a:lstStyle>
          <a:p>
            <a:r>
              <a:rPr lang="en-US" noProof="0" dirty="0"/>
              <a:t>Click icon to add table</a:t>
            </a:r>
          </a:p>
        </p:txBody>
      </p:sp>
    </p:spTree>
    <p:extLst>
      <p:ext uri="{BB962C8B-B14F-4D97-AF65-F5344CB8AC3E}">
        <p14:creationId xmlns:p14="http://schemas.microsoft.com/office/powerpoint/2010/main" val="2401947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3C23D1-BE9A-4E52-9BEF-D55C4CB7574F}"/>
              </a:ext>
              <a:ext uri="{C183D7F6-B498-43B3-948B-1728B52AA6E4}">
                <adec:decorative xmlns="" xmlns:adec="http://schemas.microsoft.com/office/drawing/2017/decorative" val="1"/>
              </a:ext>
            </a:extLst>
          </p:cNvPr>
          <p:cNvSpPr/>
          <p:nvPr userDrawn="1"/>
        </p:nvSpPr>
        <p:spPr>
          <a:xfrm>
            <a:off x="11645798" y="6386170"/>
            <a:ext cx="307239" cy="343814"/>
          </a:xfrm>
          <a:prstGeom prst="rect">
            <a:avLst/>
          </a:prstGeom>
          <a:noFill/>
          <a:ln w="12700" cap="flat">
            <a:noFill/>
            <a:prstDash val="solid"/>
            <a:miter/>
          </a:ln>
        </p:spPr>
        <p:txBody>
          <a:bodyPr rtlCol="0" anchor="ctr"/>
          <a:lstStyle/>
          <a:p>
            <a:pPr algn="l"/>
            <a:endParaRPr lang="en-US" noProof="0" dirty="0"/>
          </a:p>
        </p:txBody>
      </p:sp>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 xmlns:adec="http://schemas.microsoft.com/office/drawing/2017/decorative" val="1"/>
              </a:ext>
            </a:extLst>
          </p:cNvPr>
          <p:cNvSpPr/>
          <p:nvPr userDrawn="1"/>
        </p:nvSpPr>
        <p:spPr>
          <a:xfrm>
            <a:off x="129540" y="128016"/>
            <a:ext cx="11932920" cy="2368296"/>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04.15.2020</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Bald Eagle Permits</a:t>
            </a:r>
          </a:p>
        </p:txBody>
      </p:sp>
      <p:sp>
        <p:nvSpPr>
          <p:cNvPr id="7" name="Oval 6">
            <a:extLst>
              <a:ext uri="{FF2B5EF4-FFF2-40B4-BE49-F238E27FC236}">
                <a16:creationId xmlns:a16="http://schemas.microsoft.com/office/drawing/2014/main" id="{95BAC97E-3C4E-4D04-8A57-DC61E07CB8FD}"/>
              </a:ext>
              <a:ext uri="{C183D7F6-B498-43B3-948B-1728B52AA6E4}">
                <adec:decorative xmlns=""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4" name="Text Placeholder 26">
            <a:extLst>
              <a:ext uri="{FF2B5EF4-FFF2-40B4-BE49-F238E27FC236}">
                <a16:creationId xmlns:a16="http://schemas.microsoft.com/office/drawing/2014/main" id="{B33A3032-1037-4342-827F-CF1349978260}"/>
              </a:ext>
            </a:extLst>
          </p:cNvPr>
          <p:cNvSpPr>
            <a:spLocks noGrp="1"/>
          </p:cNvSpPr>
          <p:nvPr>
            <p:ph type="body" sz="quarter" idx="16" hasCustomPrompt="1"/>
          </p:nvPr>
        </p:nvSpPr>
        <p:spPr>
          <a:xfrm>
            <a:off x="838201" y="1835244"/>
            <a:ext cx="10515599" cy="629105"/>
          </a:xfrm>
        </p:spPr>
        <p:txBody>
          <a:bodyPr lIns="0" rIns="0">
            <a:noAutofit/>
          </a:bodyPr>
          <a:lstStyle>
            <a:lvl1pPr marL="0" indent="0" algn="ctr">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5" name="Title 1">
            <a:extLst>
              <a:ext uri="{FF2B5EF4-FFF2-40B4-BE49-F238E27FC236}">
                <a16:creationId xmlns:a16="http://schemas.microsoft.com/office/drawing/2014/main" id="{FD6F6A17-AFDC-40C7-9D63-50FA052A1614}"/>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BIG IMAGE SLIDE</a:t>
            </a:r>
          </a:p>
        </p:txBody>
      </p:sp>
      <p:sp>
        <p:nvSpPr>
          <p:cNvPr id="16" name="Rectangle 15">
            <a:extLst>
              <a:ext uri="{FF2B5EF4-FFF2-40B4-BE49-F238E27FC236}">
                <a16:creationId xmlns:a16="http://schemas.microsoft.com/office/drawing/2014/main" id="{6668B9DC-C6AF-45D4-BBA3-A5EF781EAB7F}"/>
              </a:ext>
              <a:ext uri="{C183D7F6-B498-43B3-948B-1728B52AA6E4}">
                <adec:decorative xmlns="" xmlns:adec="http://schemas.microsoft.com/office/drawing/2017/decorative" val="1"/>
              </a:ext>
            </a:extLst>
          </p:cNvPr>
          <p:cNvSpPr/>
          <p:nvPr userDrawn="1"/>
        </p:nvSpPr>
        <p:spPr>
          <a:xfrm>
            <a:off x="3759708" y="1667974"/>
            <a:ext cx="4672584" cy="36576"/>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1761272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a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04.15.2020</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Bald Eagle Permits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268873"/>
            <a:ext cx="10515600" cy="1325563"/>
          </a:xfrm>
        </p:spPr>
        <p:txBody>
          <a:bodyPr lIns="0" rIns="0"/>
          <a:lstStyle>
            <a:lvl1pPr algn="ctr">
              <a:defRPr>
                <a:solidFill>
                  <a:schemeClr val="bg1"/>
                </a:solidFill>
              </a:defRPr>
            </a:lvl1pPr>
          </a:lstStyle>
          <a:p>
            <a:r>
              <a:rPr lang="en-US" noProof="0"/>
              <a:t>VIDEO SLIDE</a:t>
            </a:r>
          </a:p>
        </p:txBody>
      </p:sp>
      <p:sp>
        <p:nvSpPr>
          <p:cNvPr id="15" name="Oval 14">
            <a:extLst>
              <a:ext uri="{FF2B5EF4-FFF2-40B4-BE49-F238E27FC236}">
                <a16:creationId xmlns:a16="http://schemas.microsoft.com/office/drawing/2014/main" id="{B6E88236-C248-4008-9619-75BCE6D3401C}"/>
              </a:ext>
              <a:ext uri="{C183D7F6-B498-43B3-948B-1728B52AA6E4}">
                <adec:decorative xmlns=""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6" name="Media Placeholder 7">
            <a:extLst>
              <a:ext uri="{FF2B5EF4-FFF2-40B4-BE49-F238E27FC236}">
                <a16:creationId xmlns:a16="http://schemas.microsoft.com/office/drawing/2014/main" id="{A11F77F4-4B16-4503-B9B6-AE22C686E3E3}"/>
              </a:ext>
            </a:extLst>
          </p:cNvPr>
          <p:cNvSpPr>
            <a:spLocks noGrp="1"/>
          </p:cNvSpPr>
          <p:nvPr>
            <p:ph type="media" sz="quarter" idx="17"/>
          </p:nvPr>
        </p:nvSpPr>
        <p:spPr>
          <a:xfrm>
            <a:off x="1395984" y="1497770"/>
            <a:ext cx="9400032" cy="4215384"/>
          </a:xfrm>
        </p:spPr>
        <p:txBody>
          <a:bodyPr anchor="ctr" anchorCtr="0">
            <a:normAutofit/>
          </a:bodyPr>
          <a:lstStyle>
            <a:lvl1pPr marL="0" indent="0" algn="ctr">
              <a:buNone/>
              <a:defRPr sz="1400"/>
            </a:lvl1pPr>
          </a:lstStyle>
          <a:p>
            <a:r>
              <a:rPr lang="en-US" noProof="0" dirty="0"/>
              <a:t>Click icon to add media</a:t>
            </a:r>
          </a:p>
        </p:txBody>
      </p:sp>
    </p:spTree>
    <p:extLst>
      <p:ext uri="{BB962C8B-B14F-4D97-AF65-F5344CB8AC3E}">
        <p14:creationId xmlns:p14="http://schemas.microsoft.com/office/powerpoint/2010/main" val="2399738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475097E-EB08-4475-9112-275B8402794C}"/>
              </a:ext>
            </a:extLst>
          </p:cNvPr>
          <p:cNvSpPr>
            <a:spLocks noGrp="1"/>
          </p:cNvSpPr>
          <p:nvPr>
            <p:ph type="sldNum" sz="quarter" idx="4"/>
          </p:nvPr>
        </p:nvSpPr>
        <p:spPr>
          <a:xfrm>
            <a:off x="5821279" y="6118484"/>
            <a:ext cx="549442" cy="365125"/>
          </a:xfrm>
          <a:prstGeom prst="rect">
            <a:avLst/>
          </a:prstGeom>
        </p:spPr>
        <p:txBody>
          <a:bodyPr vert="horz" lIns="91440" tIns="45720" rIns="91440" bIns="45720" rtlCol="0" anchor="ctr"/>
          <a:lstStyle>
            <a:lvl1pPr algn="ctr">
              <a:defRPr sz="1600" b="1">
                <a:solidFill>
                  <a:schemeClr val="bg1"/>
                </a:solidFill>
                <a:latin typeface="+mn-lt"/>
              </a:defRPr>
            </a:lvl1pPr>
          </a:lstStyle>
          <a:p>
            <a:fld id="{D495E168-DA5E-4888-8D8A-92B118324C14}" type="slidenum">
              <a:rPr lang="en-US" noProof="0" smtClean="0"/>
              <a:pPr/>
              <a:t>‹#›</a:t>
            </a:fld>
            <a:endParaRPr lang="en-US" noProof="0" dirty="0"/>
          </a:p>
        </p:txBody>
      </p:sp>
      <p:sp>
        <p:nvSpPr>
          <p:cNvPr id="2" name="Title Placeholder 1">
            <a:extLst>
              <a:ext uri="{FF2B5EF4-FFF2-40B4-BE49-F238E27FC236}">
                <a16:creationId xmlns:a16="http://schemas.microsoft.com/office/drawing/2014/main" id="{A8DB6A3A-74E6-4FE2-8AD2-CEB070447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2C0128AA-FDF4-4DD5-A009-3C58D24570F2}"/>
              </a:ext>
            </a:extLst>
          </p:cNvPr>
          <p:cNvSpPr>
            <a:spLocks noGrp="1"/>
          </p:cNvSpPr>
          <p:nvPr>
            <p:ph type="body" idx="1"/>
          </p:nvPr>
        </p:nvSpPr>
        <p:spPr>
          <a:xfrm>
            <a:off x="838200" y="1825625"/>
            <a:ext cx="10515600" cy="4048274"/>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a:extLst>
              <a:ext uri="{FF2B5EF4-FFF2-40B4-BE49-F238E27FC236}">
                <a16:creationId xmlns:a16="http://schemas.microsoft.com/office/drawing/2014/main" id="{BB1C2DC0-7E13-4A66-9F9B-371BA9C6E4F1}"/>
              </a:ext>
            </a:extLst>
          </p:cNvPr>
          <p:cNvSpPr>
            <a:spLocks noGrp="1"/>
          </p:cNvSpPr>
          <p:nvPr>
            <p:ph type="dt" sz="half" idx="2"/>
          </p:nvPr>
        </p:nvSpPr>
        <p:spPr>
          <a:xfrm>
            <a:off x="8610600" y="6118484"/>
            <a:ext cx="2743200" cy="365125"/>
          </a:xfrm>
          <a:prstGeom prst="rect">
            <a:avLst/>
          </a:prstGeom>
        </p:spPr>
        <p:txBody>
          <a:bodyPr vert="horz" lIns="91440" tIns="45720" rIns="91440" bIns="45720" rtlCol="0" anchor="ctr"/>
          <a:lstStyle>
            <a:lvl1pPr algn="r">
              <a:defRPr sz="1600">
                <a:solidFill>
                  <a:schemeClr val="bg2"/>
                </a:solidFill>
              </a:defRPr>
            </a:lvl1pPr>
          </a:lstStyle>
          <a:p>
            <a:r>
              <a:rPr lang="en-US" dirty="0"/>
              <a:t>04.15.2020</a:t>
            </a:r>
            <a:endParaRPr lang="en-US" noProof="0" dirty="0"/>
          </a:p>
        </p:txBody>
      </p:sp>
      <p:sp>
        <p:nvSpPr>
          <p:cNvPr id="11" name="Footer Placeholder 4">
            <a:extLst>
              <a:ext uri="{FF2B5EF4-FFF2-40B4-BE49-F238E27FC236}">
                <a16:creationId xmlns:a16="http://schemas.microsoft.com/office/drawing/2014/main" id="{1F296578-6D40-435B-861E-0904DDC10B7C}"/>
              </a:ext>
            </a:extLst>
          </p:cNvPr>
          <p:cNvSpPr>
            <a:spLocks noGrp="1"/>
          </p:cNvSpPr>
          <p:nvPr>
            <p:ph type="ftr" sz="quarter" idx="3"/>
          </p:nvPr>
        </p:nvSpPr>
        <p:spPr>
          <a:xfrm>
            <a:off x="838200" y="6118484"/>
            <a:ext cx="3398763" cy="365125"/>
          </a:xfrm>
          <a:prstGeom prst="rect">
            <a:avLst/>
          </a:prstGeom>
        </p:spPr>
        <p:txBody>
          <a:bodyPr vert="horz" lIns="91440" tIns="45720" rIns="91440" bIns="45720" rtlCol="0" anchor="ctr"/>
          <a:lstStyle>
            <a:lvl1pPr algn="l">
              <a:defRPr sz="1600">
                <a:solidFill>
                  <a:schemeClr val="bg2"/>
                </a:solidFill>
              </a:defRPr>
            </a:lvl1pPr>
          </a:lstStyle>
          <a:p>
            <a:r>
              <a:rPr lang="en-US" dirty="0"/>
              <a:t>Bald Eagle Permits</a:t>
            </a:r>
          </a:p>
        </p:txBody>
      </p:sp>
    </p:spTree>
    <p:extLst>
      <p:ext uri="{BB962C8B-B14F-4D97-AF65-F5344CB8AC3E}">
        <p14:creationId xmlns:p14="http://schemas.microsoft.com/office/powerpoint/2010/main" val="3223999130"/>
      </p:ext>
    </p:extLst>
  </p:cSld>
  <p:clrMap bg1="lt1" tx1="dk1" bg2="lt2" tx2="dk2" accent1="accent1" accent2="accent2" accent3="accent3" accent4="accent4" accent5="accent5" accent6="accent6" hlink="hlink" folHlink="folHlink"/>
  <p:sldLayoutIdLst>
    <p:sldLayoutId id="2147483653" r:id="rId1"/>
    <p:sldLayoutId id="2147483677" r:id="rId2"/>
    <p:sldLayoutId id="2147483678" r:id="rId3"/>
    <p:sldLayoutId id="2147483679" r:id="rId4"/>
    <p:sldLayoutId id="2147483681" r:id="rId5"/>
    <p:sldLayoutId id="2147483682" r:id="rId6"/>
    <p:sldLayoutId id="2147483683" r:id="rId7"/>
    <p:sldLayoutId id="2147483684" r:id="rId8"/>
    <p:sldLayoutId id="2147483685" r:id="rId9"/>
    <p:sldLayoutId id="2147483686" r:id="rId10"/>
    <p:sldLayoutId id="2147483689" r:id="rId11"/>
    <p:sldLayoutId id="2147483690" r:id="rId12"/>
    <p:sldLayoutId id="2147483691" r:id="rId13"/>
    <p:sldLayoutId id="2147483692" r:id="rId14"/>
    <p:sldLayoutId id="2147483693" r:id="rId15"/>
    <p:sldLayoutId id="2147483694" r:id="rId16"/>
    <p:sldLayoutId id="2147483687" r:id="rId17"/>
    <p:sldLayoutId id="2147483695" r:id="rId18"/>
    <p:sldLayoutId id="2147483688" r:id="rId19"/>
  </p:sldLayoutIdLst>
  <p:hf hdr="0"/>
  <p:txStyles>
    <p:titleStyle>
      <a:lvl1pPr algn="l" defTabSz="914400" rtl="0" eaLnBrk="1" latinLnBrk="0" hangingPunct="1">
        <a:lnSpc>
          <a:spcPct val="90000"/>
        </a:lnSpc>
        <a:spcBef>
          <a:spcPct val="0"/>
        </a:spcBef>
        <a:buNone/>
        <a:defRPr sz="5000" b="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guide id="2" pos="574" userDrawn="1">
          <p15:clr>
            <a:srgbClr val="F26B43"/>
          </p15:clr>
        </p15:guide>
        <p15:guide id="3" pos="7106" userDrawn="1">
          <p15:clr>
            <a:srgbClr val="F26B43"/>
          </p15:clr>
        </p15:guide>
        <p15:guide id="4" orient="horz" pos="3748" userDrawn="1">
          <p15:clr>
            <a:srgbClr val="F26B43"/>
          </p15:clr>
        </p15:guide>
        <p15:guide id="5" pos="4407" userDrawn="1">
          <p15:clr>
            <a:srgbClr val="F26B43"/>
          </p15:clr>
        </p15:guide>
        <p15:guide id="6" pos="3273" userDrawn="1">
          <p15:clr>
            <a:srgbClr val="F26B43"/>
          </p15:clr>
        </p15:guide>
        <p15:guide id="7" pos="3840" userDrawn="1">
          <p15:clr>
            <a:srgbClr val="F26B43"/>
          </p15:clr>
        </p15:guide>
        <p15:guide id="8" orient="horz" pos="2160" userDrawn="1">
          <p15:clr>
            <a:srgbClr val="F26B43"/>
          </p15:clr>
        </p15:guide>
        <p15:guide id="9" pos="302" userDrawn="1">
          <p15:clr>
            <a:srgbClr val="F26B43"/>
          </p15:clr>
        </p15:guide>
        <p15:guide id="10" pos="737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hyperlink" Target="https://rapidcityjournal.com/news/local/people-and-two-pawn-shops-sentenced-for-eagle-trafficking/article_c7159b56-cfcd-53c9-a7b3-ec521c3f4745.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mailto:permitsR7MB@fws.gov"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www.fws.gov/birds/management/managed-species/bald-and-golden-eagle-information.php" TargetMode="External"/><Relationship Id="rId2" Type="http://schemas.openxmlformats.org/officeDocument/2006/relationships/hyperlink" Target="https://en.wikipedia.org/wiki/Bald_and_Golden_Eagle_Protection_Act" TargetMode="External"/><Relationship Id="rId1" Type="http://schemas.openxmlformats.org/officeDocument/2006/relationships/slideLayout" Target="../slideLayouts/slideLayout12.xml"/><Relationship Id="rId5" Type="http://schemas.openxmlformats.org/officeDocument/2006/relationships/hyperlink" Target="https://www.fws.gov/alaska/pages/eagle-permit-types" TargetMode="External"/><Relationship Id="rId4" Type="http://schemas.openxmlformats.org/officeDocument/2006/relationships/hyperlink" Target="https://www.fws.gov/pacific/eagle/documents/NationalBaldEagleManagementGuidelines.pdf"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s://www.philadelphiaeagles.com/" TargetMode="External"/><Relationship Id="rId3" Type="http://schemas.openxmlformats.org/officeDocument/2006/relationships/image" Target="../media/image9.jpg"/><Relationship Id="rId7" Type="http://schemas.openxmlformats.org/officeDocument/2006/relationships/image" Target="../media/image12.sv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hyperlink" Target="http://washington-quarters.com/coins/300x300/1998-quarter-reverse.png" TargetMode="External"/><Relationship Id="rId4" Type="http://schemas.openxmlformats.org/officeDocument/2006/relationships/image" Target="../media/image10.png"/><Relationship Id="rId9" Type="http://schemas.openxmlformats.org/officeDocument/2006/relationships/hyperlink" Target="https://cdn.wallpapersafari.com/9/95/uFhy9V.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hyperlink" Target="https://upload.wikimedia.org/wikipedia/commons/5/5c/Great_Seal_of_the_United_States_(obverse).svg" TargetMode="External"/><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18.jpg"/><Relationship Id="rId4" Type="http://schemas.openxmlformats.org/officeDocument/2006/relationships/hyperlink" Target="https://www.allaboutbirds.org/guide/Bald_Eagle/maps-rang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E70722D-0BC0-4487-812D-1E4E0DEC1129}"/>
              </a:ext>
            </a:extLst>
          </p:cNvPr>
          <p:cNvSpPr>
            <a:spLocks noGrp="1"/>
          </p:cNvSpPr>
          <p:nvPr>
            <p:ph type="body" sz="quarter" idx="20"/>
          </p:nvPr>
        </p:nvSpPr>
        <p:spPr/>
        <p:txBody>
          <a:bodyPr/>
          <a:lstStyle/>
          <a:p>
            <a:r>
              <a:rPr lang="en-US" dirty="0"/>
              <a:t>April 15, 2020</a:t>
            </a:r>
            <a:endParaRPr lang="ru-RU" dirty="0"/>
          </a:p>
        </p:txBody>
      </p:sp>
      <p:sp>
        <p:nvSpPr>
          <p:cNvPr id="3" name="Title 2">
            <a:extLst>
              <a:ext uri="{FF2B5EF4-FFF2-40B4-BE49-F238E27FC236}">
                <a16:creationId xmlns:a16="http://schemas.microsoft.com/office/drawing/2014/main" id="{05857963-8D3D-4F24-B535-54652EE095F0}"/>
              </a:ext>
            </a:extLst>
          </p:cNvPr>
          <p:cNvSpPr>
            <a:spLocks noGrp="1"/>
          </p:cNvSpPr>
          <p:nvPr>
            <p:ph type="title"/>
          </p:nvPr>
        </p:nvSpPr>
        <p:spPr/>
        <p:txBody>
          <a:bodyPr/>
          <a:lstStyle/>
          <a:p>
            <a:r>
              <a:rPr lang="en-US" dirty="0"/>
              <a:t>Bald Eagle Permits</a:t>
            </a:r>
            <a:endParaRPr lang="ru-RU" dirty="0"/>
          </a:p>
        </p:txBody>
      </p:sp>
      <p:sp>
        <p:nvSpPr>
          <p:cNvPr id="5" name="Text Placeholder 4">
            <a:extLst>
              <a:ext uri="{FF2B5EF4-FFF2-40B4-BE49-F238E27FC236}">
                <a16:creationId xmlns:a16="http://schemas.microsoft.com/office/drawing/2014/main" id="{B623514F-9C9F-4868-A7D9-66CAA07E615D}"/>
              </a:ext>
            </a:extLst>
          </p:cNvPr>
          <p:cNvSpPr>
            <a:spLocks noGrp="1"/>
          </p:cNvSpPr>
          <p:nvPr>
            <p:ph type="body" sz="quarter" idx="13"/>
          </p:nvPr>
        </p:nvSpPr>
        <p:spPr/>
        <p:txBody>
          <a:bodyPr/>
          <a:lstStyle/>
          <a:p>
            <a:r>
              <a:rPr lang="en-US" dirty="0"/>
              <a:t>ENVE 644</a:t>
            </a:r>
          </a:p>
          <a:p>
            <a:r>
              <a:rPr lang="en-US" dirty="0"/>
              <a:t>Environmental Management and Permitting</a:t>
            </a:r>
            <a:endParaRPr lang="ru-RU" dirty="0"/>
          </a:p>
        </p:txBody>
      </p:sp>
    </p:spTree>
    <p:extLst>
      <p:ext uri="{BB962C8B-B14F-4D97-AF65-F5344CB8AC3E}">
        <p14:creationId xmlns:p14="http://schemas.microsoft.com/office/powerpoint/2010/main" val="2142316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674264-BCEC-4B65-BCCB-84112D3EC354}"/>
              </a:ext>
            </a:extLst>
          </p:cNvPr>
          <p:cNvSpPr>
            <a:spLocks noGrp="1"/>
          </p:cNvSpPr>
          <p:nvPr>
            <p:ph type="title"/>
          </p:nvPr>
        </p:nvSpPr>
        <p:spPr>
          <a:xfrm>
            <a:off x="841248" y="476344"/>
            <a:ext cx="5742432" cy="1325563"/>
          </a:xfrm>
        </p:spPr>
        <p:txBody>
          <a:bodyPr>
            <a:normAutofit/>
          </a:bodyPr>
          <a:lstStyle/>
          <a:p>
            <a:r>
              <a:rPr lang="en-US" dirty="0"/>
              <a:t>Enforcement</a:t>
            </a:r>
          </a:p>
        </p:txBody>
      </p:sp>
      <p:sp>
        <p:nvSpPr>
          <p:cNvPr id="4" name="Text Placeholder 3">
            <a:extLst>
              <a:ext uri="{FF2B5EF4-FFF2-40B4-BE49-F238E27FC236}">
                <a16:creationId xmlns:a16="http://schemas.microsoft.com/office/drawing/2014/main" id="{BE02D267-7BE2-4596-B469-BB4DC32CC0DB}"/>
              </a:ext>
            </a:extLst>
          </p:cNvPr>
          <p:cNvSpPr>
            <a:spLocks noGrp="1"/>
          </p:cNvSpPr>
          <p:nvPr>
            <p:ph type="body" sz="quarter" idx="16"/>
          </p:nvPr>
        </p:nvSpPr>
        <p:spPr>
          <a:xfrm>
            <a:off x="838200" y="1886152"/>
            <a:ext cx="6456680" cy="2777287"/>
          </a:xfrm>
        </p:spPr>
        <p:txBody>
          <a:bodyPr/>
          <a:lstStyle/>
          <a:p>
            <a:pPr marL="342900" indent="-342900">
              <a:buFont typeface="Arial" panose="020B0604020202020204" pitchFamily="34" charset="0"/>
              <a:buChar char="•"/>
            </a:pPr>
            <a:r>
              <a:rPr lang="en-US" dirty="0"/>
              <a:t>Lacey Act</a:t>
            </a:r>
          </a:p>
          <a:p>
            <a:pPr marL="800100" lvl="1" indent="-342900">
              <a:buFont typeface="Arial" panose="020B0604020202020204" pitchFamily="34" charset="0"/>
              <a:buChar char="•"/>
            </a:pPr>
            <a:r>
              <a:rPr lang="en-US" dirty="0"/>
              <a:t>From $250 for marking violations to 5 years/$250,000</a:t>
            </a:r>
          </a:p>
          <a:p>
            <a:pPr marL="342900" indent="-342900">
              <a:buFont typeface="Arial" panose="020B0604020202020204" pitchFamily="34" charset="0"/>
              <a:buChar char="•"/>
            </a:pPr>
            <a:r>
              <a:rPr lang="en-US" dirty="0"/>
              <a:t>Migratory Bird Treaty Act</a:t>
            </a:r>
          </a:p>
          <a:p>
            <a:pPr marL="800100" lvl="1" indent="-342900">
              <a:buFont typeface="Arial" panose="020B0604020202020204" pitchFamily="34" charset="0"/>
              <a:buChar char="•"/>
            </a:pPr>
            <a:r>
              <a:rPr lang="en-US" dirty="0"/>
              <a:t>First offense: max. 1 year/$5,000</a:t>
            </a:r>
          </a:p>
          <a:p>
            <a:pPr marL="800100" lvl="1" indent="-342900">
              <a:buFont typeface="Arial" panose="020B0604020202020204" pitchFamily="34" charset="0"/>
              <a:buChar char="•"/>
            </a:pPr>
            <a:r>
              <a:rPr lang="en-US" dirty="0"/>
              <a:t>Organization felony: max. $500,000 </a:t>
            </a:r>
          </a:p>
          <a:p>
            <a:pPr marL="342900" indent="-342900">
              <a:buFont typeface="Arial" panose="020B0604020202020204" pitchFamily="34" charset="0"/>
              <a:buChar char="•"/>
            </a:pPr>
            <a:r>
              <a:rPr lang="en-US" dirty="0"/>
              <a:t>Bald and Golden Eagle Protection Act</a:t>
            </a:r>
          </a:p>
          <a:p>
            <a:pPr marL="800100" lvl="1" indent="-342900">
              <a:buFont typeface="Arial" panose="020B0604020202020204" pitchFamily="34" charset="0"/>
              <a:buChar char="•"/>
            </a:pPr>
            <a:r>
              <a:rPr lang="en-US" dirty="0"/>
              <a:t>First offense: max. 1 year/$100,000</a:t>
            </a:r>
          </a:p>
          <a:p>
            <a:pPr marL="800100" lvl="1" indent="-342900">
              <a:buFont typeface="Arial" panose="020B0604020202020204" pitchFamily="34" charset="0"/>
              <a:buChar char="•"/>
            </a:pPr>
            <a:r>
              <a:rPr lang="en-US" dirty="0"/>
              <a:t>Second offense: felony, max 2 years/$250,000</a:t>
            </a:r>
          </a:p>
          <a:p>
            <a:pPr marL="800100" lvl="1" indent="-342900">
              <a:buFont typeface="Arial" panose="020B0604020202020204" pitchFamily="34" charset="0"/>
              <a:buChar char="•"/>
            </a:pPr>
            <a:endParaRPr lang="en-US" dirty="0"/>
          </a:p>
        </p:txBody>
      </p:sp>
      <p:sp>
        <p:nvSpPr>
          <p:cNvPr id="3" name="Footer Placeholder 2">
            <a:extLst>
              <a:ext uri="{FF2B5EF4-FFF2-40B4-BE49-F238E27FC236}">
                <a16:creationId xmlns:a16="http://schemas.microsoft.com/office/drawing/2014/main" id="{20FFBF84-B41C-4FA8-BD4A-97F6C064C36D}"/>
              </a:ext>
            </a:extLst>
          </p:cNvPr>
          <p:cNvSpPr>
            <a:spLocks noGrp="1"/>
          </p:cNvSpPr>
          <p:nvPr>
            <p:ph type="ftr" sz="quarter" idx="12"/>
          </p:nvPr>
        </p:nvSpPr>
        <p:spPr/>
        <p:txBody>
          <a:bodyPr/>
          <a:lstStyle/>
          <a:p>
            <a:r>
              <a:rPr lang="en-US" dirty="0"/>
              <a:t>Bald Eagle Permits</a:t>
            </a:r>
          </a:p>
        </p:txBody>
      </p:sp>
      <p:sp>
        <p:nvSpPr>
          <p:cNvPr id="2" name="Slide Number Placeholder 1">
            <a:extLst>
              <a:ext uri="{FF2B5EF4-FFF2-40B4-BE49-F238E27FC236}">
                <a16:creationId xmlns:a16="http://schemas.microsoft.com/office/drawing/2014/main" id="{11DBE06A-2C8A-44FA-9318-4BF6A8C3FFB2}"/>
              </a:ext>
            </a:extLst>
          </p:cNvPr>
          <p:cNvSpPr>
            <a:spLocks noGrp="1"/>
          </p:cNvSpPr>
          <p:nvPr>
            <p:ph type="sldNum" sz="quarter" idx="10"/>
          </p:nvPr>
        </p:nvSpPr>
        <p:spPr/>
        <p:txBody>
          <a:bodyPr/>
          <a:lstStyle/>
          <a:p>
            <a:fld id="{D495E168-DA5E-4888-8D8A-92B118324C14}" type="slidenum">
              <a:rPr lang="en-US" smtClean="0"/>
              <a:pPr/>
              <a:t>10</a:t>
            </a:fld>
            <a:endParaRPr lang="en-US" dirty="0"/>
          </a:p>
        </p:txBody>
      </p:sp>
      <p:sp>
        <p:nvSpPr>
          <p:cNvPr id="6" name="Date Placeholder 5">
            <a:extLst>
              <a:ext uri="{FF2B5EF4-FFF2-40B4-BE49-F238E27FC236}">
                <a16:creationId xmlns:a16="http://schemas.microsoft.com/office/drawing/2014/main" id="{3E91D928-C28C-428C-9893-80A49716B52B}"/>
              </a:ext>
            </a:extLst>
          </p:cNvPr>
          <p:cNvSpPr>
            <a:spLocks noGrp="1"/>
          </p:cNvSpPr>
          <p:nvPr>
            <p:ph type="dt" sz="half" idx="11"/>
          </p:nvPr>
        </p:nvSpPr>
        <p:spPr/>
        <p:txBody>
          <a:bodyPr/>
          <a:lstStyle/>
          <a:p>
            <a:r>
              <a:rPr lang="en-US" noProof="0" dirty="0"/>
              <a:t>04.15.2020</a:t>
            </a:r>
          </a:p>
        </p:txBody>
      </p:sp>
      <p:sp>
        <p:nvSpPr>
          <p:cNvPr id="8" name="TextBox 7">
            <a:extLst>
              <a:ext uri="{FF2B5EF4-FFF2-40B4-BE49-F238E27FC236}">
                <a16:creationId xmlns:a16="http://schemas.microsoft.com/office/drawing/2014/main" id="{783FD06A-79B4-458B-9DA9-0E5FFF4100A3}"/>
              </a:ext>
            </a:extLst>
          </p:cNvPr>
          <p:cNvSpPr txBox="1"/>
          <p:nvPr/>
        </p:nvSpPr>
        <p:spPr>
          <a:xfrm>
            <a:off x="7960360" y="476344"/>
            <a:ext cx="3576320" cy="3139321"/>
          </a:xfrm>
          <a:prstGeom prst="rect">
            <a:avLst/>
          </a:prstGeom>
          <a:noFill/>
        </p:spPr>
        <p:txBody>
          <a:bodyPr wrap="square" rtlCol="0">
            <a:spAutoFit/>
          </a:bodyPr>
          <a:lstStyle/>
          <a:p>
            <a:r>
              <a:rPr lang="en-US" i="1" dirty="0">
                <a:solidFill>
                  <a:schemeClr val="bg1"/>
                </a:solidFill>
              </a:rPr>
              <a:t>“Nine men from South Dakota, five women from South Dakota, one man from North Dakota, one man from Iowa, one man from Idaho, and two pawn shops in South Dakota were convicted of various Lacey Act, Migratory Bird Treaty Act, and Bald and Golden Eagle Protection Act violations.”</a:t>
            </a:r>
          </a:p>
          <a:p>
            <a:endParaRPr lang="en-US" i="1" dirty="0">
              <a:solidFill>
                <a:schemeClr val="bg1"/>
              </a:solidFill>
            </a:endParaRPr>
          </a:p>
          <a:p>
            <a:endParaRPr lang="en-US" i="1" dirty="0">
              <a:solidFill>
                <a:schemeClr val="bg1"/>
              </a:solidFill>
            </a:endParaRPr>
          </a:p>
        </p:txBody>
      </p:sp>
      <p:pic>
        <p:nvPicPr>
          <p:cNvPr id="4098" name="Picture 2" descr="Eagle 'chop shop' case offers window into trafficking trade">
            <a:extLst>
              <a:ext uri="{FF2B5EF4-FFF2-40B4-BE49-F238E27FC236}">
                <a16:creationId xmlns:a16="http://schemas.microsoft.com/office/drawing/2014/main" id="{A182D236-2600-4468-80CE-26DBA49304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3520" y="3086735"/>
            <a:ext cx="3810000" cy="25336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4">
            <a:extLst>
              <a:ext uri="{FF2B5EF4-FFF2-40B4-BE49-F238E27FC236}">
                <a16:creationId xmlns:a16="http://schemas.microsoft.com/office/drawing/2014/main" id="{189020CE-7E93-4ACE-AF97-F5DA6CA607A3}"/>
              </a:ext>
            </a:extLst>
          </p:cNvPr>
          <p:cNvSpPr txBox="1">
            <a:spLocks/>
          </p:cNvSpPr>
          <p:nvPr/>
        </p:nvSpPr>
        <p:spPr>
          <a:xfrm>
            <a:off x="7183120" y="5563858"/>
            <a:ext cx="4779787" cy="749194"/>
          </a:xfrm>
          <a:prstGeom prst="rect">
            <a:avLst/>
          </a:prstGeom>
        </p:spPr>
        <p:txBody>
          <a:bodyPr vert="horz" lIns="0" tIns="45720" rIns="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300" b="0" i="0" kern="1200">
                <a:solidFill>
                  <a:schemeClr val="bg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1"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1" kern="1200">
                <a:solidFill>
                  <a:schemeClr val="tx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1" kern="1200">
                <a:solidFill>
                  <a:schemeClr val="tx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1"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hlinkClick r:id="rId4"/>
              </a:rPr>
              <a:t>https://rapidcityjournal.com/news/local/people-and-two-pawn-shops-sentenced-for-eagle-trafficking/article_c7159b56-cfcd-53c9-a7b3-ec521c3f4745.html</a:t>
            </a:r>
            <a:endParaRPr lang="en-US" sz="1400" dirty="0"/>
          </a:p>
        </p:txBody>
      </p:sp>
    </p:spTree>
    <p:extLst>
      <p:ext uri="{BB962C8B-B14F-4D97-AF65-F5344CB8AC3E}">
        <p14:creationId xmlns:p14="http://schemas.microsoft.com/office/powerpoint/2010/main" val="3684446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DADF0-23DD-491B-8755-2E19692F9B18}"/>
              </a:ext>
            </a:extLst>
          </p:cNvPr>
          <p:cNvSpPr>
            <a:spLocks noGrp="1"/>
          </p:cNvSpPr>
          <p:nvPr>
            <p:ph type="title"/>
          </p:nvPr>
        </p:nvSpPr>
        <p:spPr/>
        <p:txBody>
          <a:bodyPr/>
          <a:lstStyle/>
          <a:p>
            <a:r>
              <a:rPr lang="en-US" dirty="0"/>
              <a:t>Permits</a:t>
            </a:r>
          </a:p>
        </p:txBody>
      </p:sp>
      <p:sp>
        <p:nvSpPr>
          <p:cNvPr id="3" name="Slide Number Placeholder 2">
            <a:extLst>
              <a:ext uri="{FF2B5EF4-FFF2-40B4-BE49-F238E27FC236}">
                <a16:creationId xmlns:a16="http://schemas.microsoft.com/office/drawing/2014/main" id="{73E7209B-EA97-4E46-B935-409525612C95}"/>
              </a:ext>
            </a:extLst>
          </p:cNvPr>
          <p:cNvSpPr>
            <a:spLocks noGrp="1"/>
          </p:cNvSpPr>
          <p:nvPr>
            <p:ph type="sldNum" sz="quarter" idx="10"/>
          </p:nvPr>
        </p:nvSpPr>
        <p:spPr/>
        <p:txBody>
          <a:bodyPr/>
          <a:lstStyle/>
          <a:p>
            <a:fld id="{D495E168-DA5E-4888-8D8A-92B118324C14}" type="slidenum">
              <a:rPr lang="en-US" smtClean="0"/>
              <a:pPr/>
              <a:t>11</a:t>
            </a:fld>
            <a:endParaRPr lang="en-US" dirty="0"/>
          </a:p>
        </p:txBody>
      </p:sp>
      <p:sp>
        <p:nvSpPr>
          <p:cNvPr id="4" name="Footer Placeholder 3">
            <a:extLst>
              <a:ext uri="{FF2B5EF4-FFF2-40B4-BE49-F238E27FC236}">
                <a16:creationId xmlns:a16="http://schemas.microsoft.com/office/drawing/2014/main" id="{E7E3D7C1-6919-4785-9AEE-1F6673CA07C3}"/>
              </a:ext>
            </a:extLst>
          </p:cNvPr>
          <p:cNvSpPr>
            <a:spLocks noGrp="1"/>
          </p:cNvSpPr>
          <p:nvPr>
            <p:ph type="ftr" sz="quarter" idx="12"/>
          </p:nvPr>
        </p:nvSpPr>
        <p:spPr/>
        <p:txBody>
          <a:bodyPr/>
          <a:lstStyle/>
          <a:p>
            <a:r>
              <a:rPr lang="en-US" dirty="0"/>
              <a:t>Bald Eagle Permits</a:t>
            </a:r>
          </a:p>
        </p:txBody>
      </p:sp>
      <p:sp>
        <p:nvSpPr>
          <p:cNvPr id="6" name="Date Placeholder 5">
            <a:extLst>
              <a:ext uri="{FF2B5EF4-FFF2-40B4-BE49-F238E27FC236}">
                <a16:creationId xmlns:a16="http://schemas.microsoft.com/office/drawing/2014/main" id="{0C3B232B-35BA-4BA3-91A7-07D31C17FBA5}"/>
              </a:ext>
            </a:extLst>
          </p:cNvPr>
          <p:cNvSpPr>
            <a:spLocks noGrp="1"/>
          </p:cNvSpPr>
          <p:nvPr>
            <p:ph type="dt" sz="half" idx="11"/>
          </p:nvPr>
        </p:nvSpPr>
        <p:spPr/>
        <p:txBody>
          <a:bodyPr/>
          <a:lstStyle/>
          <a:p>
            <a:r>
              <a:rPr lang="en-US" noProof="0" dirty="0"/>
              <a:t>04.15.2020</a:t>
            </a:r>
          </a:p>
        </p:txBody>
      </p:sp>
      <p:pic>
        <p:nvPicPr>
          <p:cNvPr id="8" name="Picture 7">
            <a:extLst>
              <a:ext uri="{FF2B5EF4-FFF2-40B4-BE49-F238E27FC236}">
                <a16:creationId xmlns:a16="http://schemas.microsoft.com/office/drawing/2014/main" id="{5B6E18BC-A758-4A29-9A5C-11F591DB08AB}"/>
              </a:ext>
            </a:extLst>
          </p:cNvPr>
          <p:cNvPicPr>
            <a:picLocks noChangeAspect="1"/>
          </p:cNvPicPr>
          <p:nvPr/>
        </p:nvPicPr>
        <p:blipFill rotWithShape="1">
          <a:blip r:embed="rId3"/>
          <a:srcRect l="13427" t="9884" r="16152" b="22384"/>
          <a:stretch/>
        </p:blipFill>
        <p:spPr>
          <a:xfrm>
            <a:off x="3886200" y="447039"/>
            <a:ext cx="4419600" cy="3188133"/>
          </a:xfrm>
          <a:prstGeom prst="rect">
            <a:avLst/>
          </a:prstGeom>
        </p:spPr>
      </p:pic>
    </p:spTree>
    <p:extLst>
      <p:ext uri="{BB962C8B-B14F-4D97-AF65-F5344CB8AC3E}">
        <p14:creationId xmlns:p14="http://schemas.microsoft.com/office/powerpoint/2010/main" val="3978648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674264-BCEC-4B65-BCCB-84112D3EC354}"/>
              </a:ext>
            </a:extLst>
          </p:cNvPr>
          <p:cNvSpPr>
            <a:spLocks noGrp="1"/>
          </p:cNvSpPr>
          <p:nvPr>
            <p:ph type="title"/>
          </p:nvPr>
        </p:nvSpPr>
        <p:spPr>
          <a:xfrm>
            <a:off x="838200" y="0"/>
            <a:ext cx="5742432" cy="1325563"/>
          </a:xfrm>
        </p:spPr>
        <p:txBody>
          <a:bodyPr>
            <a:normAutofit/>
          </a:bodyPr>
          <a:lstStyle/>
          <a:p>
            <a:r>
              <a:rPr lang="en-US" dirty="0"/>
              <a:t>Disturbing Activities</a:t>
            </a:r>
          </a:p>
        </p:txBody>
      </p:sp>
      <p:sp>
        <p:nvSpPr>
          <p:cNvPr id="3" name="Footer Placeholder 2">
            <a:extLst>
              <a:ext uri="{FF2B5EF4-FFF2-40B4-BE49-F238E27FC236}">
                <a16:creationId xmlns:a16="http://schemas.microsoft.com/office/drawing/2014/main" id="{20FFBF84-B41C-4FA8-BD4A-97F6C064C36D}"/>
              </a:ext>
            </a:extLst>
          </p:cNvPr>
          <p:cNvSpPr>
            <a:spLocks noGrp="1"/>
          </p:cNvSpPr>
          <p:nvPr>
            <p:ph type="ftr" sz="quarter" idx="12"/>
          </p:nvPr>
        </p:nvSpPr>
        <p:spPr/>
        <p:txBody>
          <a:bodyPr/>
          <a:lstStyle/>
          <a:p>
            <a:r>
              <a:rPr lang="en-US" dirty="0"/>
              <a:t>Bald Eagle Permits</a:t>
            </a:r>
          </a:p>
        </p:txBody>
      </p:sp>
      <p:sp>
        <p:nvSpPr>
          <p:cNvPr id="2" name="Slide Number Placeholder 1">
            <a:extLst>
              <a:ext uri="{FF2B5EF4-FFF2-40B4-BE49-F238E27FC236}">
                <a16:creationId xmlns:a16="http://schemas.microsoft.com/office/drawing/2014/main" id="{11DBE06A-2C8A-44FA-9318-4BF6A8C3FFB2}"/>
              </a:ext>
            </a:extLst>
          </p:cNvPr>
          <p:cNvSpPr>
            <a:spLocks noGrp="1"/>
          </p:cNvSpPr>
          <p:nvPr>
            <p:ph type="sldNum" sz="quarter" idx="10"/>
          </p:nvPr>
        </p:nvSpPr>
        <p:spPr/>
        <p:txBody>
          <a:bodyPr/>
          <a:lstStyle/>
          <a:p>
            <a:fld id="{D495E168-DA5E-4888-8D8A-92B118324C14}" type="slidenum">
              <a:rPr lang="en-US" smtClean="0"/>
              <a:pPr/>
              <a:t>12</a:t>
            </a:fld>
            <a:endParaRPr lang="en-US" dirty="0"/>
          </a:p>
        </p:txBody>
      </p:sp>
      <p:sp>
        <p:nvSpPr>
          <p:cNvPr id="6" name="Date Placeholder 5">
            <a:extLst>
              <a:ext uri="{FF2B5EF4-FFF2-40B4-BE49-F238E27FC236}">
                <a16:creationId xmlns:a16="http://schemas.microsoft.com/office/drawing/2014/main" id="{3E91D928-C28C-428C-9893-80A49716B52B}"/>
              </a:ext>
            </a:extLst>
          </p:cNvPr>
          <p:cNvSpPr>
            <a:spLocks noGrp="1"/>
          </p:cNvSpPr>
          <p:nvPr>
            <p:ph type="dt" sz="half" idx="11"/>
          </p:nvPr>
        </p:nvSpPr>
        <p:spPr/>
        <p:txBody>
          <a:bodyPr/>
          <a:lstStyle/>
          <a:p>
            <a:r>
              <a:rPr lang="en-US" noProof="0" dirty="0"/>
              <a:t>04.15.2020</a:t>
            </a:r>
          </a:p>
        </p:txBody>
      </p:sp>
      <p:graphicFrame>
        <p:nvGraphicFramePr>
          <p:cNvPr id="7" name="Table 6">
            <a:extLst>
              <a:ext uri="{FF2B5EF4-FFF2-40B4-BE49-F238E27FC236}">
                <a16:creationId xmlns:a16="http://schemas.microsoft.com/office/drawing/2014/main" id="{3E74A2A9-E50B-4DBD-8DDC-1F1B0F5F3EC5}"/>
              </a:ext>
            </a:extLst>
          </p:cNvPr>
          <p:cNvGraphicFramePr>
            <a:graphicFrameLocks noGrp="1"/>
          </p:cNvGraphicFramePr>
          <p:nvPr>
            <p:extLst>
              <p:ext uri="{D42A27DB-BD31-4B8C-83A1-F6EECF244321}">
                <p14:modId xmlns:p14="http://schemas.microsoft.com/office/powerpoint/2010/main" val="4105480794"/>
              </p:ext>
            </p:extLst>
          </p:nvPr>
        </p:nvGraphicFramePr>
        <p:xfrm>
          <a:off x="556490" y="1031393"/>
          <a:ext cx="10901219" cy="4973320"/>
        </p:xfrm>
        <a:graphic>
          <a:graphicData uri="http://schemas.openxmlformats.org/drawingml/2006/table">
            <a:tbl>
              <a:tblPr firstRow="1" bandRow="1">
                <a:tableStyleId>{284E427A-3D55-4303-BF80-6455036E1DE7}</a:tableStyleId>
              </a:tblPr>
              <a:tblGrid>
                <a:gridCol w="1604213">
                  <a:extLst>
                    <a:ext uri="{9D8B030D-6E8A-4147-A177-3AD203B41FA5}">
                      <a16:colId xmlns:a16="http://schemas.microsoft.com/office/drawing/2014/main" val="4019476519"/>
                    </a:ext>
                  </a:extLst>
                </a:gridCol>
                <a:gridCol w="4219315">
                  <a:extLst>
                    <a:ext uri="{9D8B030D-6E8A-4147-A177-3AD203B41FA5}">
                      <a16:colId xmlns:a16="http://schemas.microsoft.com/office/drawing/2014/main" val="652513050"/>
                    </a:ext>
                  </a:extLst>
                </a:gridCol>
                <a:gridCol w="2618509">
                  <a:extLst>
                    <a:ext uri="{9D8B030D-6E8A-4147-A177-3AD203B41FA5}">
                      <a16:colId xmlns:a16="http://schemas.microsoft.com/office/drawing/2014/main" val="4087987914"/>
                    </a:ext>
                  </a:extLst>
                </a:gridCol>
                <a:gridCol w="2459182">
                  <a:extLst>
                    <a:ext uri="{9D8B030D-6E8A-4147-A177-3AD203B41FA5}">
                      <a16:colId xmlns:a16="http://schemas.microsoft.com/office/drawing/2014/main" val="554464728"/>
                    </a:ext>
                  </a:extLst>
                </a:gridCol>
              </a:tblGrid>
              <a:tr h="370840">
                <a:tc rowSpan="2">
                  <a:txBody>
                    <a:bodyPr/>
                    <a:lstStyle/>
                    <a:p>
                      <a:r>
                        <a:rPr lang="en-US" dirty="0"/>
                        <a:t>Category</a:t>
                      </a:r>
                    </a:p>
                  </a:txBody>
                  <a:tcPr/>
                </a:tc>
                <a:tc rowSpan="2">
                  <a:txBody>
                    <a:bodyPr/>
                    <a:lstStyle/>
                    <a:p>
                      <a:r>
                        <a:rPr lang="en-US" dirty="0"/>
                        <a:t>Description</a:t>
                      </a:r>
                    </a:p>
                  </a:txBody>
                  <a:tcPr/>
                </a:tc>
                <a:tc gridSpan="2">
                  <a:txBody>
                    <a:bodyPr/>
                    <a:lstStyle/>
                    <a:p>
                      <a:r>
                        <a:rPr lang="en-US" dirty="0"/>
                        <a:t>Minimum separation between activity and nest</a:t>
                      </a:r>
                    </a:p>
                  </a:txBody>
                  <a:tcPr/>
                </a:tc>
                <a:tc hMerge="1">
                  <a:txBody>
                    <a:bodyPr/>
                    <a:lstStyle/>
                    <a:p>
                      <a:endParaRPr lang="en-US" dirty="0"/>
                    </a:p>
                  </a:txBody>
                  <a:tcPr/>
                </a:tc>
                <a:extLst>
                  <a:ext uri="{0D108BD9-81ED-4DB2-BD59-A6C34878D82A}">
                    <a16:rowId xmlns:a16="http://schemas.microsoft.com/office/drawing/2014/main" val="601290285"/>
                  </a:ext>
                </a:extLst>
              </a:tr>
              <a:tr h="370840">
                <a:tc vMerge="1">
                  <a:txBody>
                    <a:bodyPr/>
                    <a:lstStyle/>
                    <a:p>
                      <a:endParaRPr lang="en-US" dirty="0"/>
                    </a:p>
                  </a:txBody>
                  <a:tcPr/>
                </a:tc>
                <a:tc vMerge="1">
                  <a:txBody>
                    <a:bodyPr/>
                    <a:lstStyle/>
                    <a:p>
                      <a:endParaRPr lang="en-US" dirty="0"/>
                    </a:p>
                  </a:txBody>
                  <a:tcPr/>
                </a:tc>
                <a:tc>
                  <a:txBody>
                    <a:bodyPr/>
                    <a:lstStyle/>
                    <a:p>
                      <a:r>
                        <a:rPr lang="en-US" dirty="0"/>
                        <a:t>Outside breeding season</a:t>
                      </a:r>
                    </a:p>
                  </a:txBody>
                  <a:tcPr/>
                </a:tc>
                <a:tc>
                  <a:txBody>
                    <a:bodyPr/>
                    <a:lstStyle/>
                    <a:p>
                      <a:r>
                        <a:rPr lang="en-US" dirty="0"/>
                        <a:t>Inside breeding season</a:t>
                      </a:r>
                    </a:p>
                  </a:txBody>
                  <a:tcPr/>
                </a:tc>
                <a:extLst>
                  <a:ext uri="{0D108BD9-81ED-4DB2-BD59-A6C34878D82A}">
                    <a16:rowId xmlns:a16="http://schemas.microsoft.com/office/drawing/2014/main" val="215898358"/>
                  </a:ext>
                </a:extLst>
              </a:tr>
              <a:tr h="0">
                <a:tc>
                  <a:txBody>
                    <a:bodyPr/>
                    <a:lstStyle/>
                    <a:p>
                      <a:r>
                        <a:rPr lang="en-US" dirty="0"/>
                        <a:t>A+B</a:t>
                      </a:r>
                    </a:p>
                  </a:txBody>
                  <a:tcPr/>
                </a:tc>
                <a:tc>
                  <a:txBody>
                    <a:bodyPr/>
                    <a:lstStyle/>
                    <a:p>
                      <a:pPr marL="0" lvl="0" indent="0">
                        <a:buFont typeface="Arial" panose="020B0604020202020204" pitchFamily="34" charset="0"/>
                        <a:buNone/>
                      </a:pPr>
                      <a:r>
                        <a:rPr lang="en-US" dirty="0"/>
                        <a:t>Vertical and horizontal construction</a:t>
                      </a:r>
                    </a:p>
                    <a:p>
                      <a:pPr marL="0" lvl="0" indent="0">
                        <a:buFont typeface="Arial" panose="020B0604020202020204" pitchFamily="34" charset="0"/>
                        <a:buNone/>
                      </a:pPr>
                      <a:r>
                        <a:rPr lang="en-US" dirty="0"/>
                        <a:t>Agriculture and aquaculture </a:t>
                      </a:r>
                    </a:p>
                    <a:p>
                      <a:pPr marL="0" lvl="0" indent="0">
                        <a:buFont typeface="Arial" panose="020B0604020202020204" pitchFamily="34" charset="0"/>
                        <a:buNone/>
                      </a:pPr>
                      <a:r>
                        <a:rPr lang="en-US" dirty="0"/>
                        <a:t>Waterfront construction</a:t>
                      </a:r>
                    </a:p>
                    <a:p>
                      <a:pPr marL="0" lvl="0" indent="0">
                        <a:buFont typeface="Arial" panose="020B0604020202020204" pitchFamily="34" charset="0"/>
                        <a:buNone/>
                      </a:pPr>
                      <a:r>
                        <a:rPr lang="en-US" dirty="0"/>
                        <a:t>Mining</a:t>
                      </a:r>
                    </a:p>
                    <a:p>
                      <a:pPr marL="0" lvl="0" indent="0">
                        <a:buFont typeface="Arial" panose="020B0604020202020204" pitchFamily="34" charset="0"/>
                        <a:buNone/>
                      </a:pPr>
                      <a:r>
                        <a:rPr lang="en-US" dirty="0"/>
                        <a:t>Water impoundment</a:t>
                      </a:r>
                    </a:p>
                    <a:p>
                      <a:endParaRPr lang="en-US" dirty="0"/>
                    </a:p>
                  </a:txBody>
                  <a:tcPr/>
                </a:tc>
                <a:tc>
                  <a:txBody>
                    <a:bodyPr/>
                    <a:lstStyle/>
                    <a:p>
                      <a:r>
                        <a:rPr lang="en-US" dirty="0"/>
                        <a:t>330 ft – 660 ft</a:t>
                      </a:r>
                    </a:p>
                    <a:p>
                      <a:r>
                        <a:rPr lang="en-US" dirty="0"/>
                        <a:t>Depending on construction footprint</a:t>
                      </a:r>
                    </a:p>
                  </a:txBody>
                  <a:tcPr/>
                </a:tc>
                <a:tc>
                  <a:txBody>
                    <a:bodyPr/>
                    <a:lstStyle/>
                    <a:p>
                      <a:r>
                        <a:rPr lang="en-US" dirty="0"/>
                        <a:t>660 ft</a:t>
                      </a:r>
                    </a:p>
                  </a:txBody>
                  <a:tcPr/>
                </a:tc>
                <a:extLst>
                  <a:ext uri="{0D108BD9-81ED-4DB2-BD59-A6C34878D82A}">
                    <a16:rowId xmlns:a16="http://schemas.microsoft.com/office/drawing/2014/main" val="3106139278"/>
                  </a:ext>
                </a:extLst>
              </a:tr>
              <a:tr h="370840">
                <a:tc>
                  <a:txBody>
                    <a:bodyPr/>
                    <a:lstStyle/>
                    <a:p>
                      <a:r>
                        <a:rPr lang="en-US" dirty="0"/>
                        <a:t>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Timber Operations and Forestry Practices </a:t>
                      </a:r>
                    </a:p>
                    <a:p>
                      <a:endParaRPr lang="en-US" dirty="0"/>
                    </a:p>
                  </a:txBody>
                  <a:tcPr/>
                </a:tc>
                <a:tc>
                  <a:txBody>
                    <a:bodyPr/>
                    <a:lstStyle/>
                    <a:p>
                      <a:r>
                        <a:rPr lang="en-US" dirty="0"/>
                        <a:t>330 ft</a:t>
                      </a:r>
                    </a:p>
                  </a:txBody>
                  <a:tcPr/>
                </a:tc>
                <a:tc>
                  <a:txBody>
                    <a:bodyPr/>
                    <a:lstStyle/>
                    <a:p>
                      <a:r>
                        <a:rPr lang="en-US" dirty="0"/>
                        <a:t>660 ft</a:t>
                      </a:r>
                    </a:p>
                  </a:txBody>
                  <a:tcPr/>
                </a:tc>
                <a:extLst>
                  <a:ext uri="{0D108BD9-81ED-4DB2-BD59-A6C34878D82A}">
                    <a16:rowId xmlns:a16="http://schemas.microsoft.com/office/drawing/2014/main" val="604957781"/>
                  </a:ext>
                </a:extLst>
              </a:tr>
              <a:tr h="370840">
                <a:tc>
                  <a:txBody>
                    <a:bodyPr/>
                    <a:lstStyle/>
                    <a:p>
                      <a:r>
                        <a:rPr lang="en-US" dirty="0"/>
                        <a:t>D</a:t>
                      </a:r>
                    </a:p>
                  </a:txBody>
                  <a:tcPr/>
                </a:tc>
                <a:tc>
                  <a:txBody>
                    <a:bodyPr/>
                    <a:lstStyle/>
                    <a:p>
                      <a:r>
                        <a:rPr lang="en-US" dirty="0"/>
                        <a:t>Off-Road Vehicle Use</a:t>
                      </a:r>
                    </a:p>
                  </a:txBody>
                  <a:tcPr/>
                </a:tc>
                <a:tc>
                  <a:txBody>
                    <a:bodyPr/>
                    <a:lstStyle/>
                    <a:p>
                      <a:r>
                        <a:rPr lang="en-US" dirty="0"/>
                        <a:t>0 ft</a:t>
                      </a:r>
                    </a:p>
                  </a:txBody>
                  <a:tcPr/>
                </a:tc>
                <a:tc>
                  <a:txBody>
                    <a:bodyPr/>
                    <a:lstStyle/>
                    <a:p>
                      <a:r>
                        <a:rPr lang="en-US" dirty="0"/>
                        <a:t>330 ft , 660 ft if visible</a:t>
                      </a:r>
                    </a:p>
                  </a:txBody>
                  <a:tcPr/>
                </a:tc>
                <a:extLst>
                  <a:ext uri="{0D108BD9-81ED-4DB2-BD59-A6C34878D82A}">
                    <a16:rowId xmlns:a16="http://schemas.microsoft.com/office/drawing/2014/main" val="2461951276"/>
                  </a:ext>
                </a:extLst>
              </a:tr>
              <a:tr h="370840">
                <a:tc>
                  <a:txBody>
                    <a:bodyPr/>
                    <a:lstStyle/>
                    <a:p>
                      <a:r>
                        <a:rPr lang="en-US" dirty="0"/>
                        <a:t>E</a:t>
                      </a:r>
                    </a:p>
                  </a:txBody>
                  <a:tcPr/>
                </a:tc>
                <a:tc>
                  <a:txBody>
                    <a:bodyPr/>
                    <a:lstStyle/>
                    <a:p>
                      <a:r>
                        <a:rPr lang="en-US" dirty="0"/>
                        <a:t>Motorized Watercraft Use</a:t>
                      </a:r>
                    </a:p>
                  </a:txBody>
                  <a:tcPr/>
                </a:tc>
                <a:tc>
                  <a:txBody>
                    <a:bodyPr/>
                    <a:lstStyle/>
                    <a:p>
                      <a:r>
                        <a:rPr lang="en-US" dirty="0"/>
                        <a:t>0 ft</a:t>
                      </a:r>
                    </a:p>
                  </a:txBody>
                  <a:tcPr/>
                </a:tc>
                <a:tc>
                  <a:txBody>
                    <a:bodyPr/>
                    <a:lstStyle/>
                    <a:p>
                      <a:r>
                        <a:rPr lang="en-US" dirty="0"/>
                        <a:t>330 ft, more if noisy</a:t>
                      </a:r>
                    </a:p>
                  </a:txBody>
                  <a:tcPr/>
                </a:tc>
                <a:extLst>
                  <a:ext uri="{0D108BD9-81ED-4DB2-BD59-A6C34878D82A}">
                    <a16:rowId xmlns:a16="http://schemas.microsoft.com/office/drawing/2014/main" val="789984298"/>
                  </a:ext>
                </a:extLst>
              </a:tr>
              <a:tr h="370840">
                <a:tc>
                  <a:txBody>
                    <a:bodyPr/>
                    <a:lstStyle/>
                    <a:p>
                      <a:r>
                        <a:rPr lang="en-US" dirty="0"/>
                        <a:t>F</a:t>
                      </a:r>
                    </a:p>
                  </a:txBody>
                  <a:tcPr/>
                </a:tc>
                <a:tc>
                  <a:txBody>
                    <a:bodyPr/>
                    <a:lstStyle/>
                    <a:p>
                      <a:r>
                        <a:rPr lang="en-US" dirty="0"/>
                        <a:t>Non-motorized recreation (e.g., hiking)</a:t>
                      </a:r>
                    </a:p>
                  </a:txBody>
                  <a:tcPr/>
                </a:tc>
                <a:tc>
                  <a:txBody>
                    <a:bodyPr/>
                    <a:lstStyle/>
                    <a:p>
                      <a:r>
                        <a:rPr lang="en-US" dirty="0"/>
                        <a:t>0 ft</a:t>
                      </a:r>
                    </a:p>
                  </a:txBody>
                  <a:tcPr/>
                </a:tc>
                <a:tc>
                  <a:txBody>
                    <a:bodyPr/>
                    <a:lstStyle/>
                    <a:p>
                      <a:r>
                        <a:rPr lang="en-US" dirty="0"/>
                        <a:t>330 ft if visible/noisy</a:t>
                      </a:r>
                    </a:p>
                  </a:txBody>
                  <a:tcPr/>
                </a:tc>
                <a:extLst>
                  <a:ext uri="{0D108BD9-81ED-4DB2-BD59-A6C34878D82A}">
                    <a16:rowId xmlns:a16="http://schemas.microsoft.com/office/drawing/2014/main" val="2605973610"/>
                  </a:ext>
                </a:extLst>
              </a:tr>
              <a:tr h="370840">
                <a:tc>
                  <a:txBody>
                    <a:bodyPr/>
                    <a:lstStyle/>
                    <a:p>
                      <a:r>
                        <a:rPr lang="en-US" dirty="0"/>
                        <a:t>G</a:t>
                      </a:r>
                    </a:p>
                  </a:txBody>
                  <a:tcPr/>
                </a:tc>
                <a:tc>
                  <a:txBody>
                    <a:bodyPr/>
                    <a:lstStyle/>
                    <a:p>
                      <a:r>
                        <a:rPr lang="en-US" dirty="0"/>
                        <a:t>Aircraft (fixed and rotary wing)</a:t>
                      </a:r>
                    </a:p>
                  </a:txBody>
                  <a:tcPr/>
                </a:tc>
                <a:tc>
                  <a:txBody>
                    <a:bodyPr/>
                    <a:lstStyle/>
                    <a:p>
                      <a:r>
                        <a:rPr lang="en-US" dirty="0"/>
                        <a:t>?</a:t>
                      </a:r>
                    </a:p>
                  </a:txBody>
                  <a:tcPr/>
                </a:tc>
                <a:tc>
                  <a:txBody>
                    <a:bodyPr/>
                    <a:lstStyle/>
                    <a:p>
                      <a:r>
                        <a:rPr lang="en-US" dirty="0"/>
                        <a:t>1,000 ft</a:t>
                      </a:r>
                    </a:p>
                  </a:txBody>
                  <a:tcPr/>
                </a:tc>
                <a:extLst>
                  <a:ext uri="{0D108BD9-81ED-4DB2-BD59-A6C34878D82A}">
                    <a16:rowId xmlns:a16="http://schemas.microsoft.com/office/drawing/2014/main" val="3337564547"/>
                  </a:ext>
                </a:extLst>
              </a:tr>
              <a:tr h="370840">
                <a:tc>
                  <a:txBody>
                    <a:bodyPr/>
                    <a:lstStyle/>
                    <a:p>
                      <a:r>
                        <a:rPr lang="en-US" dirty="0"/>
                        <a:t>H</a:t>
                      </a:r>
                    </a:p>
                  </a:txBody>
                  <a:tcPr/>
                </a:tc>
                <a:tc>
                  <a:txBody>
                    <a:bodyPr/>
                    <a:lstStyle/>
                    <a:p>
                      <a:r>
                        <a:rPr lang="en-US" dirty="0"/>
                        <a:t>Blasting, Fireworks, other loud noises</a:t>
                      </a:r>
                    </a:p>
                  </a:txBody>
                  <a:tcPr/>
                </a:tc>
                <a:tc>
                  <a:txBody>
                    <a:bodyPr/>
                    <a:lstStyle/>
                    <a:p>
                      <a:r>
                        <a:rPr lang="en-US" dirty="0"/>
                        <a:t>½ mile</a:t>
                      </a:r>
                    </a:p>
                  </a:txBody>
                  <a:tcPr/>
                </a:tc>
                <a:tc>
                  <a:txBody>
                    <a:bodyPr/>
                    <a:lstStyle/>
                    <a:p>
                      <a:r>
                        <a:rPr lang="en-US" dirty="0"/>
                        <a:t>½ mile</a:t>
                      </a:r>
                    </a:p>
                  </a:txBody>
                  <a:tcPr/>
                </a:tc>
                <a:extLst>
                  <a:ext uri="{0D108BD9-81ED-4DB2-BD59-A6C34878D82A}">
                    <a16:rowId xmlns:a16="http://schemas.microsoft.com/office/drawing/2014/main" val="2953074815"/>
                  </a:ext>
                </a:extLst>
              </a:tr>
            </a:tbl>
          </a:graphicData>
        </a:graphic>
      </p:graphicFrame>
    </p:spTree>
    <p:extLst>
      <p:ext uri="{BB962C8B-B14F-4D97-AF65-F5344CB8AC3E}">
        <p14:creationId xmlns:p14="http://schemas.microsoft.com/office/powerpoint/2010/main" val="2455541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674264-BCEC-4B65-BCCB-84112D3EC354}"/>
              </a:ext>
            </a:extLst>
          </p:cNvPr>
          <p:cNvSpPr>
            <a:spLocks noGrp="1"/>
          </p:cNvSpPr>
          <p:nvPr>
            <p:ph type="title"/>
          </p:nvPr>
        </p:nvSpPr>
        <p:spPr>
          <a:xfrm>
            <a:off x="838200" y="217417"/>
            <a:ext cx="5742432" cy="824136"/>
          </a:xfrm>
        </p:spPr>
        <p:txBody>
          <a:bodyPr>
            <a:normAutofit/>
          </a:bodyPr>
          <a:lstStyle/>
          <a:p>
            <a:r>
              <a:rPr lang="en-US" dirty="0"/>
              <a:t>Types of Permits</a:t>
            </a:r>
          </a:p>
        </p:txBody>
      </p:sp>
      <p:sp>
        <p:nvSpPr>
          <p:cNvPr id="3" name="Footer Placeholder 2">
            <a:extLst>
              <a:ext uri="{FF2B5EF4-FFF2-40B4-BE49-F238E27FC236}">
                <a16:creationId xmlns:a16="http://schemas.microsoft.com/office/drawing/2014/main" id="{20FFBF84-B41C-4FA8-BD4A-97F6C064C36D}"/>
              </a:ext>
            </a:extLst>
          </p:cNvPr>
          <p:cNvSpPr>
            <a:spLocks noGrp="1"/>
          </p:cNvSpPr>
          <p:nvPr>
            <p:ph type="ftr" sz="quarter" idx="12"/>
          </p:nvPr>
        </p:nvSpPr>
        <p:spPr/>
        <p:txBody>
          <a:bodyPr/>
          <a:lstStyle/>
          <a:p>
            <a:r>
              <a:rPr lang="en-US" dirty="0"/>
              <a:t>Bald Eagle Permits</a:t>
            </a:r>
          </a:p>
        </p:txBody>
      </p:sp>
      <p:sp>
        <p:nvSpPr>
          <p:cNvPr id="2" name="Slide Number Placeholder 1">
            <a:extLst>
              <a:ext uri="{FF2B5EF4-FFF2-40B4-BE49-F238E27FC236}">
                <a16:creationId xmlns:a16="http://schemas.microsoft.com/office/drawing/2014/main" id="{11DBE06A-2C8A-44FA-9318-4BF6A8C3FFB2}"/>
              </a:ext>
            </a:extLst>
          </p:cNvPr>
          <p:cNvSpPr>
            <a:spLocks noGrp="1"/>
          </p:cNvSpPr>
          <p:nvPr>
            <p:ph type="sldNum" sz="quarter" idx="10"/>
          </p:nvPr>
        </p:nvSpPr>
        <p:spPr/>
        <p:txBody>
          <a:bodyPr/>
          <a:lstStyle/>
          <a:p>
            <a:fld id="{D495E168-DA5E-4888-8D8A-92B118324C14}" type="slidenum">
              <a:rPr lang="en-US" smtClean="0"/>
              <a:pPr/>
              <a:t>13</a:t>
            </a:fld>
            <a:endParaRPr lang="en-US" dirty="0"/>
          </a:p>
        </p:txBody>
      </p:sp>
      <p:sp>
        <p:nvSpPr>
          <p:cNvPr id="6" name="Date Placeholder 5">
            <a:extLst>
              <a:ext uri="{FF2B5EF4-FFF2-40B4-BE49-F238E27FC236}">
                <a16:creationId xmlns:a16="http://schemas.microsoft.com/office/drawing/2014/main" id="{3E91D928-C28C-428C-9893-80A49716B52B}"/>
              </a:ext>
            </a:extLst>
          </p:cNvPr>
          <p:cNvSpPr>
            <a:spLocks noGrp="1"/>
          </p:cNvSpPr>
          <p:nvPr>
            <p:ph type="dt" sz="half" idx="11"/>
          </p:nvPr>
        </p:nvSpPr>
        <p:spPr/>
        <p:txBody>
          <a:bodyPr/>
          <a:lstStyle/>
          <a:p>
            <a:r>
              <a:rPr lang="en-US" noProof="0" dirty="0"/>
              <a:t>04.15.2020</a:t>
            </a:r>
          </a:p>
        </p:txBody>
      </p:sp>
      <p:graphicFrame>
        <p:nvGraphicFramePr>
          <p:cNvPr id="12" name="Table 11">
            <a:extLst>
              <a:ext uri="{FF2B5EF4-FFF2-40B4-BE49-F238E27FC236}">
                <a16:creationId xmlns:a16="http://schemas.microsoft.com/office/drawing/2014/main" id="{332B3FFD-46A1-47C4-B3C4-AD608748911B}"/>
              </a:ext>
            </a:extLst>
          </p:cNvPr>
          <p:cNvGraphicFramePr>
            <a:graphicFrameLocks noGrp="1"/>
          </p:cNvGraphicFramePr>
          <p:nvPr>
            <p:extLst>
              <p:ext uri="{D42A27DB-BD31-4B8C-83A1-F6EECF244321}">
                <p14:modId xmlns:p14="http://schemas.microsoft.com/office/powerpoint/2010/main" val="1923910117"/>
              </p:ext>
            </p:extLst>
          </p:nvPr>
        </p:nvGraphicFramePr>
        <p:xfrm>
          <a:off x="562321" y="1132993"/>
          <a:ext cx="6549679" cy="4607560"/>
        </p:xfrm>
        <a:graphic>
          <a:graphicData uri="http://schemas.openxmlformats.org/drawingml/2006/table">
            <a:tbl>
              <a:tblPr firstRow="1" bandRow="1">
                <a:tableStyleId>{284E427A-3D55-4303-BF80-6455036E1DE7}</a:tableStyleId>
              </a:tblPr>
              <a:tblGrid>
                <a:gridCol w="1327439">
                  <a:extLst>
                    <a:ext uri="{9D8B030D-6E8A-4147-A177-3AD203B41FA5}">
                      <a16:colId xmlns:a16="http://schemas.microsoft.com/office/drawing/2014/main" val="4019476519"/>
                    </a:ext>
                  </a:extLst>
                </a:gridCol>
                <a:gridCol w="5222240">
                  <a:extLst>
                    <a:ext uri="{9D8B030D-6E8A-4147-A177-3AD203B41FA5}">
                      <a16:colId xmlns:a16="http://schemas.microsoft.com/office/drawing/2014/main" val="652513050"/>
                    </a:ext>
                  </a:extLst>
                </a:gridCol>
              </a:tblGrid>
              <a:tr h="741680">
                <a:tc>
                  <a:txBody>
                    <a:bodyPr/>
                    <a:lstStyle/>
                    <a:p>
                      <a:r>
                        <a:rPr lang="en-US" dirty="0"/>
                        <a:t>Number</a:t>
                      </a:r>
                    </a:p>
                  </a:txBody>
                  <a:tcPr/>
                </a:tc>
                <a:tc>
                  <a:txBody>
                    <a:bodyPr/>
                    <a:lstStyle/>
                    <a:p>
                      <a:r>
                        <a:rPr lang="en-US" dirty="0"/>
                        <a:t>Permit Name</a:t>
                      </a:r>
                    </a:p>
                  </a:txBody>
                  <a:tcPr/>
                </a:tc>
                <a:extLst>
                  <a:ext uri="{0D108BD9-81ED-4DB2-BD59-A6C34878D82A}">
                    <a16:rowId xmlns:a16="http://schemas.microsoft.com/office/drawing/2014/main" val="601290285"/>
                  </a:ext>
                </a:extLst>
              </a:tr>
              <a:tr h="0">
                <a:tc>
                  <a:txBody>
                    <a:bodyPr/>
                    <a:lstStyle/>
                    <a:p>
                      <a:r>
                        <a:rPr lang="en-US" dirty="0"/>
                        <a:t>3-200-15a</a:t>
                      </a:r>
                    </a:p>
                  </a:txBody>
                  <a:tcPr/>
                </a:tc>
                <a:tc>
                  <a:txBody>
                    <a:bodyPr/>
                    <a:lstStyle/>
                    <a:p>
                      <a:r>
                        <a:rPr lang="en-US" dirty="0"/>
                        <a:t>Eagle Parts for Native American Religious Purposes</a:t>
                      </a:r>
                    </a:p>
                  </a:txBody>
                  <a:tcPr/>
                </a:tc>
                <a:extLst>
                  <a:ext uri="{0D108BD9-81ED-4DB2-BD59-A6C34878D82A}">
                    <a16:rowId xmlns:a16="http://schemas.microsoft.com/office/drawing/2014/main" val="758126338"/>
                  </a:ext>
                </a:extLst>
              </a:tr>
              <a:tr h="0">
                <a:tc>
                  <a:txBody>
                    <a:bodyPr/>
                    <a:lstStyle/>
                    <a:p>
                      <a:r>
                        <a:rPr lang="en-US" dirty="0"/>
                        <a:t>3-200-14</a:t>
                      </a:r>
                    </a:p>
                  </a:txBody>
                  <a:tcPr/>
                </a:tc>
                <a:tc>
                  <a:txBody>
                    <a:bodyPr/>
                    <a:lstStyle/>
                    <a:p>
                      <a:r>
                        <a:rPr lang="en-US" dirty="0"/>
                        <a:t>Eagle Exhibition</a:t>
                      </a:r>
                    </a:p>
                  </a:txBody>
                  <a:tcPr/>
                </a:tc>
                <a:extLst>
                  <a:ext uri="{0D108BD9-81ED-4DB2-BD59-A6C34878D82A}">
                    <a16:rowId xmlns:a16="http://schemas.microsoft.com/office/drawing/2014/main" val="3106139278"/>
                  </a:ext>
                </a:extLst>
              </a:tr>
              <a:tr h="370840">
                <a:tc>
                  <a:txBody>
                    <a:bodyPr/>
                    <a:lstStyle/>
                    <a:p>
                      <a:r>
                        <a:rPr lang="en-US" dirty="0"/>
                        <a:t>3-200-16</a:t>
                      </a:r>
                    </a:p>
                  </a:txBody>
                  <a:tcPr/>
                </a:tc>
                <a:tc>
                  <a:txBody>
                    <a:bodyPr/>
                    <a:lstStyle/>
                    <a:p>
                      <a:r>
                        <a:rPr lang="en-US" dirty="0"/>
                        <a:t>Eagle Depredation</a:t>
                      </a:r>
                    </a:p>
                  </a:txBody>
                  <a:tcPr/>
                </a:tc>
                <a:extLst>
                  <a:ext uri="{0D108BD9-81ED-4DB2-BD59-A6C34878D82A}">
                    <a16:rowId xmlns:a16="http://schemas.microsoft.com/office/drawing/2014/main" val="604957781"/>
                  </a:ext>
                </a:extLst>
              </a:tr>
              <a:tr h="370840">
                <a:tc>
                  <a:txBody>
                    <a:bodyPr/>
                    <a:lstStyle/>
                    <a:p>
                      <a:pPr marL="0" algn="l" defTabSz="914400" rtl="0" eaLnBrk="1" latinLnBrk="0" hangingPunct="1"/>
                      <a:r>
                        <a:rPr lang="en-US" sz="1800" kern="1200" dirty="0">
                          <a:solidFill>
                            <a:schemeClr val="tx1"/>
                          </a:solidFill>
                          <a:latin typeface="+mn-lt"/>
                          <a:ea typeface="+mn-ea"/>
                          <a:cs typeface="+mn-cs"/>
                        </a:rPr>
                        <a:t>3-200-17</a:t>
                      </a:r>
                    </a:p>
                  </a:txBody>
                  <a:tcPr/>
                </a:tc>
                <a:tc>
                  <a:txBody>
                    <a:bodyPr/>
                    <a:lstStyle/>
                    <a:p>
                      <a:pPr marL="0" algn="l" defTabSz="914400" rtl="0" eaLnBrk="1" latinLnBrk="0" hangingPunct="1"/>
                      <a:r>
                        <a:rPr lang="en-US" sz="1800" kern="1200" dirty="0">
                          <a:solidFill>
                            <a:schemeClr val="tx1"/>
                          </a:solidFill>
                          <a:latin typeface="+mn-lt"/>
                          <a:ea typeface="+mn-ea"/>
                          <a:cs typeface="+mn-cs"/>
                        </a:rPr>
                        <a:t>Eagle Falconry (Golden Eagles only)</a:t>
                      </a:r>
                    </a:p>
                  </a:txBody>
                  <a:tcPr/>
                </a:tc>
                <a:extLst>
                  <a:ext uri="{0D108BD9-81ED-4DB2-BD59-A6C34878D82A}">
                    <a16:rowId xmlns:a16="http://schemas.microsoft.com/office/drawing/2014/main" val="2461951276"/>
                  </a:ext>
                </a:extLst>
              </a:tr>
              <a:tr h="370840">
                <a:tc>
                  <a:txBody>
                    <a:bodyPr/>
                    <a:lstStyle/>
                    <a:p>
                      <a:r>
                        <a:rPr lang="en-US" dirty="0"/>
                        <a:t>3-200-70</a:t>
                      </a:r>
                    </a:p>
                  </a:txBody>
                  <a:tcPr/>
                </a:tc>
                <a:tc>
                  <a:txBody>
                    <a:bodyPr/>
                    <a:lstStyle/>
                    <a:p>
                      <a:r>
                        <a:rPr lang="en-US" dirty="0"/>
                        <a:t>Int’l Transport for Native American Religious Purposes</a:t>
                      </a:r>
                    </a:p>
                  </a:txBody>
                  <a:tcPr/>
                </a:tc>
                <a:extLst>
                  <a:ext uri="{0D108BD9-81ED-4DB2-BD59-A6C34878D82A}">
                    <a16:rowId xmlns:a16="http://schemas.microsoft.com/office/drawing/2014/main" val="789984298"/>
                  </a:ext>
                </a:extLst>
              </a:tr>
              <a:tr h="370840">
                <a:tc>
                  <a:txBody>
                    <a:bodyPr/>
                    <a:lstStyle/>
                    <a:p>
                      <a:r>
                        <a:rPr lang="en-US" dirty="0"/>
                        <a:t>3-200-69</a:t>
                      </a:r>
                    </a:p>
                  </a:txBody>
                  <a:tcPr/>
                </a:tc>
                <a:tc>
                  <a:txBody>
                    <a:bodyPr/>
                    <a:lstStyle/>
                    <a:p>
                      <a:r>
                        <a:rPr lang="en-US" dirty="0"/>
                        <a:t>Int’l Transport for Scientific or Exhibition Purposes</a:t>
                      </a:r>
                    </a:p>
                  </a:txBody>
                  <a:tcPr/>
                </a:tc>
                <a:extLst>
                  <a:ext uri="{0D108BD9-81ED-4DB2-BD59-A6C34878D82A}">
                    <a16:rowId xmlns:a16="http://schemas.microsoft.com/office/drawing/2014/main" val="2605973610"/>
                  </a:ext>
                </a:extLst>
              </a:tr>
              <a:tr h="370840">
                <a:tc>
                  <a:txBody>
                    <a:bodyPr/>
                    <a:lstStyle/>
                    <a:p>
                      <a:r>
                        <a:rPr lang="en-US" dirty="0">
                          <a:solidFill>
                            <a:schemeClr val="tx1"/>
                          </a:solidFill>
                        </a:rPr>
                        <a:t>3-200-18</a:t>
                      </a:r>
                    </a:p>
                  </a:txBody>
                  <a:tcPr/>
                </a:tc>
                <a:tc>
                  <a:txBody>
                    <a:bodyPr/>
                    <a:lstStyle/>
                    <a:p>
                      <a:r>
                        <a:rPr lang="en-US" dirty="0">
                          <a:solidFill>
                            <a:schemeClr val="tx1"/>
                          </a:solidFill>
                        </a:rPr>
                        <a:t>Take of Golden Eagle Nests</a:t>
                      </a:r>
                    </a:p>
                  </a:txBody>
                  <a:tcPr/>
                </a:tc>
                <a:extLst>
                  <a:ext uri="{0D108BD9-81ED-4DB2-BD59-A6C34878D82A}">
                    <a16:rowId xmlns:a16="http://schemas.microsoft.com/office/drawing/2014/main" val="3337564547"/>
                  </a:ext>
                </a:extLst>
              </a:tr>
              <a:tr h="370840">
                <a:tc>
                  <a:txBody>
                    <a:bodyPr/>
                    <a:lstStyle/>
                    <a:p>
                      <a:r>
                        <a:rPr lang="en-US" b="1" dirty="0"/>
                        <a:t>3-200-71</a:t>
                      </a:r>
                    </a:p>
                  </a:txBody>
                  <a:tcPr/>
                </a:tc>
                <a:tc>
                  <a:txBody>
                    <a:bodyPr/>
                    <a:lstStyle/>
                    <a:p>
                      <a:r>
                        <a:rPr lang="en-US" b="1" dirty="0"/>
                        <a:t>Eagle Take (Necessary to Protect Interests in a Particular Locality)</a:t>
                      </a:r>
                    </a:p>
                  </a:txBody>
                  <a:tcPr/>
                </a:tc>
                <a:extLst>
                  <a:ext uri="{0D108BD9-81ED-4DB2-BD59-A6C34878D82A}">
                    <a16:rowId xmlns:a16="http://schemas.microsoft.com/office/drawing/2014/main" val="2953074815"/>
                  </a:ext>
                </a:extLst>
              </a:tr>
              <a:tr h="370840">
                <a:tc>
                  <a:txBody>
                    <a:bodyPr/>
                    <a:lstStyle/>
                    <a:p>
                      <a:r>
                        <a:rPr lang="en-US" dirty="0"/>
                        <a:t>3-200-72</a:t>
                      </a:r>
                    </a:p>
                  </a:txBody>
                  <a:tcPr/>
                </a:tc>
                <a:tc>
                  <a:txBody>
                    <a:bodyPr/>
                    <a:lstStyle/>
                    <a:p>
                      <a:r>
                        <a:rPr lang="en-US" dirty="0"/>
                        <a:t>Eagle Nest Take</a:t>
                      </a:r>
                    </a:p>
                  </a:txBody>
                  <a:tcPr/>
                </a:tc>
                <a:extLst>
                  <a:ext uri="{0D108BD9-81ED-4DB2-BD59-A6C34878D82A}">
                    <a16:rowId xmlns:a16="http://schemas.microsoft.com/office/drawing/2014/main" val="2799409880"/>
                  </a:ext>
                </a:extLst>
              </a:tr>
            </a:tbl>
          </a:graphicData>
        </a:graphic>
      </p:graphicFrame>
      <p:pic>
        <p:nvPicPr>
          <p:cNvPr id="13" name="Picture 12">
            <a:extLst>
              <a:ext uri="{FF2B5EF4-FFF2-40B4-BE49-F238E27FC236}">
                <a16:creationId xmlns:a16="http://schemas.microsoft.com/office/drawing/2014/main" id="{40D4B9AE-F154-404E-B674-EC551CF0C5D3}"/>
              </a:ext>
            </a:extLst>
          </p:cNvPr>
          <p:cNvPicPr>
            <a:picLocks noChangeAspect="1"/>
          </p:cNvPicPr>
          <p:nvPr/>
        </p:nvPicPr>
        <p:blipFill rotWithShape="1">
          <a:blip r:embed="rId3"/>
          <a:srcRect l="15672" t="18226" r="36766" b="19833"/>
          <a:stretch/>
        </p:blipFill>
        <p:spPr>
          <a:xfrm>
            <a:off x="7380454" y="1737360"/>
            <a:ext cx="4273324" cy="3769795"/>
          </a:xfrm>
          <a:prstGeom prst="rect">
            <a:avLst/>
          </a:prstGeom>
        </p:spPr>
      </p:pic>
    </p:spTree>
    <p:extLst>
      <p:ext uri="{BB962C8B-B14F-4D97-AF65-F5344CB8AC3E}">
        <p14:creationId xmlns:p14="http://schemas.microsoft.com/office/powerpoint/2010/main" val="1792970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DADF0-23DD-491B-8755-2E19692F9B18}"/>
              </a:ext>
            </a:extLst>
          </p:cNvPr>
          <p:cNvSpPr>
            <a:spLocks noGrp="1"/>
          </p:cNvSpPr>
          <p:nvPr>
            <p:ph type="title"/>
          </p:nvPr>
        </p:nvSpPr>
        <p:spPr/>
        <p:txBody>
          <a:bodyPr/>
          <a:lstStyle/>
          <a:p>
            <a:r>
              <a:rPr lang="en-US" dirty="0"/>
              <a:t>Application Process</a:t>
            </a:r>
          </a:p>
        </p:txBody>
      </p:sp>
      <p:sp>
        <p:nvSpPr>
          <p:cNvPr id="3" name="Slide Number Placeholder 2">
            <a:extLst>
              <a:ext uri="{FF2B5EF4-FFF2-40B4-BE49-F238E27FC236}">
                <a16:creationId xmlns:a16="http://schemas.microsoft.com/office/drawing/2014/main" id="{73E7209B-EA97-4E46-B935-409525612C95}"/>
              </a:ext>
            </a:extLst>
          </p:cNvPr>
          <p:cNvSpPr>
            <a:spLocks noGrp="1"/>
          </p:cNvSpPr>
          <p:nvPr>
            <p:ph type="sldNum" sz="quarter" idx="10"/>
          </p:nvPr>
        </p:nvSpPr>
        <p:spPr/>
        <p:txBody>
          <a:bodyPr/>
          <a:lstStyle/>
          <a:p>
            <a:fld id="{D495E168-DA5E-4888-8D8A-92B118324C14}" type="slidenum">
              <a:rPr lang="en-US" smtClean="0"/>
              <a:pPr/>
              <a:t>14</a:t>
            </a:fld>
            <a:endParaRPr lang="en-US" dirty="0"/>
          </a:p>
        </p:txBody>
      </p:sp>
      <p:sp>
        <p:nvSpPr>
          <p:cNvPr id="4" name="Footer Placeholder 3">
            <a:extLst>
              <a:ext uri="{FF2B5EF4-FFF2-40B4-BE49-F238E27FC236}">
                <a16:creationId xmlns:a16="http://schemas.microsoft.com/office/drawing/2014/main" id="{E7E3D7C1-6919-4785-9AEE-1F6673CA07C3}"/>
              </a:ext>
            </a:extLst>
          </p:cNvPr>
          <p:cNvSpPr>
            <a:spLocks noGrp="1"/>
          </p:cNvSpPr>
          <p:nvPr>
            <p:ph type="ftr" sz="quarter" idx="12"/>
          </p:nvPr>
        </p:nvSpPr>
        <p:spPr/>
        <p:txBody>
          <a:bodyPr/>
          <a:lstStyle/>
          <a:p>
            <a:r>
              <a:rPr lang="en-US" dirty="0"/>
              <a:t>Bald Eagle Permits</a:t>
            </a:r>
          </a:p>
        </p:txBody>
      </p:sp>
      <p:sp>
        <p:nvSpPr>
          <p:cNvPr id="6" name="Date Placeholder 5">
            <a:extLst>
              <a:ext uri="{FF2B5EF4-FFF2-40B4-BE49-F238E27FC236}">
                <a16:creationId xmlns:a16="http://schemas.microsoft.com/office/drawing/2014/main" id="{0C3B232B-35BA-4BA3-91A7-07D31C17FBA5}"/>
              </a:ext>
            </a:extLst>
          </p:cNvPr>
          <p:cNvSpPr>
            <a:spLocks noGrp="1"/>
          </p:cNvSpPr>
          <p:nvPr>
            <p:ph type="dt" sz="half" idx="11"/>
          </p:nvPr>
        </p:nvSpPr>
        <p:spPr/>
        <p:txBody>
          <a:bodyPr/>
          <a:lstStyle/>
          <a:p>
            <a:r>
              <a:rPr lang="en-US" noProof="0" dirty="0"/>
              <a:t>04.15.2020</a:t>
            </a:r>
          </a:p>
        </p:txBody>
      </p:sp>
      <p:pic>
        <p:nvPicPr>
          <p:cNvPr id="8" name="Picture 7">
            <a:extLst>
              <a:ext uri="{FF2B5EF4-FFF2-40B4-BE49-F238E27FC236}">
                <a16:creationId xmlns:a16="http://schemas.microsoft.com/office/drawing/2014/main" id="{5B6E18BC-A758-4A29-9A5C-11F591DB08AB}"/>
              </a:ext>
            </a:extLst>
          </p:cNvPr>
          <p:cNvPicPr>
            <a:picLocks noChangeAspect="1"/>
          </p:cNvPicPr>
          <p:nvPr/>
        </p:nvPicPr>
        <p:blipFill rotWithShape="1">
          <a:blip r:embed="rId3"/>
          <a:srcRect l="13427" t="9884" r="16152" b="22384"/>
          <a:stretch/>
        </p:blipFill>
        <p:spPr>
          <a:xfrm>
            <a:off x="3886200" y="447039"/>
            <a:ext cx="4419600" cy="3188133"/>
          </a:xfrm>
          <a:prstGeom prst="rect">
            <a:avLst/>
          </a:prstGeom>
        </p:spPr>
      </p:pic>
    </p:spTree>
    <p:extLst>
      <p:ext uri="{BB962C8B-B14F-4D97-AF65-F5344CB8AC3E}">
        <p14:creationId xmlns:p14="http://schemas.microsoft.com/office/powerpoint/2010/main" val="3871981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A40E7D-A437-4BE1-9079-ED3FBBA5B992}"/>
              </a:ext>
            </a:extLst>
          </p:cNvPr>
          <p:cNvSpPr>
            <a:spLocks noGrp="1"/>
          </p:cNvSpPr>
          <p:nvPr>
            <p:ph type="sldNum" sz="quarter" idx="10"/>
          </p:nvPr>
        </p:nvSpPr>
        <p:spPr/>
        <p:txBody>
          <a:bodyPr/>
          <a:lstStyle/>
          <a:p>
            <a:fld id="{D495E168-DA5E-4888-8D8A-92B118324C14}" type="slidenum">
              <a:rPr lang="en-US" noProof="0" smtClean="0"/>
              <a:pPr/>
              <a:t>15</a:t>
            </a:fld>
            <a:endParaRPr lang="en-US" noProof="0" dirty="0"/>
          </a:p>
        </p:txBody>
      </p:sp>
      <p:sp>
        <p:nvSpPr>
          <p:cNvPr id="3" name="Date Placeholder 2">
            <a:extLst>
              <a:ext uri="{FF2B5EF4-FFF2-40B4-BE49-F238E27FC236}">
                <a16:creationId xmlns:a16="http://schemas.microsoft.com/office/drawing/2014/main" id="{444E8173-1046-4323-8A4D-2E80954FB7B2}"/>
              </a:ext>
            </a:extLst>
          </p:cNvPr>
          <p:cNvSpPr>
            <a:spLocks noGrp="1"/>
          </p:cNvSpPr>
          <p:nvPr>
            <p:ph type="dt" sz="half" idx="11"/>
          </p:nvPr>
        </p:nvSpPr>
        <p:spPr/>
        <p:txBody>
          <a:bodyPr/>
          <a:lstStyle/>
          <a:p>
            <a:r>
              <a:rPr lang="en-US" noProof="0" dirty="0"/>
              <a:t>04.15.2020</a:t>
            </a:r>
          </a:p>
        </p:txBody>
      </p:sp>
      <p:sp>
        <p:nvSpPr>
          <p:cNvPr id="4" name="Footer Placeholder 3">
            <a:extLst>
              <a:ext uri="{FF2B5EF4-FFF2-40B4-BE49-F238E27FC236}">
                <a16:creationId xmlns:a16="http://schemas.microsoft.com/office/drawing/2014/main" id="{A8EAA850-802D-4F36-A933-9F7EFF1FF781}"/>
              </a:ext>
            </a:extLst>
          </p:cNvPr>
          <p:cNvSpPr>
            <a:spLocks noGrp="1"/>
          </p:cNvSpPr>
          <p:nvPr>
            <p:ph type="ftr" sz="quarter" idx="12"/>
          </p:nvPr>
        </p:nvSpPr>
        <p:spPr/>
        <p:txBody>
          <a:bodyPr/>
          <a:lstStyle/>
          <a:p>
            <a:r>
              <a:rPr lang="en-US" noProof="0" dirty="0"/>
              <a:t>Bald Eagle Permits</a:t>
            </a:r>
          </a:p>
        </p:txBody>
      </p:sp>
      <p:pic>
        <p:nvPicPr>
          <p:cNvPr id="10" name="Content Placeholder 9">
            <a:extLst>
              <a:ext uri="{FF2B5EF4-FFF2-40B4-BE49-F238E27FC236}">
                <a16:creationId xmlns:a16="http://schemas.microsoft.com/office/drawing/2014/main" id="{AFD78EAE-FB64-4D08-995A-07F9827E4BD5}"/>
              </a:ext>
            </a:extLst>
          </p:cNvPr>
          <p:cNvPicPr>
            <a:picLocks noGrp="1" noChangeAspect="1"/>
          </p:cNvPicPr>
          <p:nvPr>
            <p:ph idx="1"/>
          </p:nvPr>
        </p:nvPicPr>
        <p:blipFill rotWithShape="1">
          <a:blip r:embed="rId3"/>
          <a:srcRect l="54153" t="6779" r="3987" b="23093"/>
          <a:stretch/>
        </p:blipFill>
        <p:spPr>
          <a:xfrm>
            <a:off x="6629401" y="365125"/>
            <a:ext cx="5067300" cy="5492972"/>
          </a:xfrm>
        </p:spPr>
      </p:pic>
      <p:sp>
        <p:nvSpPr>
          <p:cNvPr id="7" name="Title 6">
            <a:extLst>
              <a:ext uri="{FF2B5EF4-FFF2-40B4-BE49-F238E27FC236}">
                <a16:creationId xmlns:a16="http://schemas.microsoft.com/office/drawing/2014/main" id="{F44807F7-F2F7-4D8E-89EF-BB6B8ECB3DDF}"/>
              </a:ext>
            </a:extLst>
          </p:cNvPr>
          <p:cNvSpPr>
            <a:spLocks noGrp="1"/>
          </p:cNvSpPr>
          <p:nvPr>
            <p:ph type="title"/>
          </p:nvPr>
        </p:nvSpPr>
        <p:spPr/>
        <p:txBody>
          <a:bodyPr/>
          <a:lstStyle/>
          <a:p>
            <a:r>
              <a:rPr lang="en-US" dirty="0"/>
              <a:t>Nest Identification</a:t>
            </a:r>
          </a:p>
        </p:txBody>
      </p:sp>
      <p:sp>
        <p:nvSpPr>
          <p:cNvPr id="11" name="Text Placeholder 3">
            <a:extLst>
              <a:ext uri="{FF2B5EF4-FFF2-40B4-BE49-F238E27FC236}">
                <a16:creationId xmlns:a16="http://schemas.microsoft.com/office/drawing/2014/main" id="{5B1EFDA8-D26D-47D7-A01D-2FD5800ACA79}"/>
              </a:ext>
            </a:extLst>
          </p:cNvPr>
          <p:cNvSpPr txBox="1">
            <a:spLocks/>
          </p:cNvSpPr>
          <p:nvPr/>
        </p:nvSpPr>
        <p:spPr>
          <a:xfrm>
            <a:off x="838200" y="1886152"/>
            <a:ext cx="4983079" cy="27772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dirty="0"/>
              <a:t>Anecdotal Information</a:t>
            </a:r>
          </a:p>
          <a:p>
            <a:pPr marL="342900" indent="-342900"/>
            <a:r>
              <a:rPr lang="en-US" dirty="0"/>
              <a:t>Ground survey</a:t>
            </a:r>
          </a:p>
          <a:p>
            <a:pPr marL="342900" indent="-342900"/>
            <a:r>
              <a:rPr lang="en-US" dirty="0"/>
              <a:t>Aerial Survey</a:t>
            </a:r>
          </a:p>
          <a:p>
            <a:pPr marL="800100" lvl="1" indent="-342900"/>
            <a:r>
              <a:rPr lang="en-US" dirty="0"/>
              <a:t>Excluded from permit</a:t>
            </a:r>
          </a:p>
          <a:p>
            <a:pPr marL="800100" lvl="1" indent="-342900"/>
            <a:endParaRPr lang="en-US" dirty="0"/>
          </a:p>
          <a:p>
            <a:pPr marL="800100" lvl="1" indent="-342900"/>
            <a:endParaRPr lang="en-US" dirty="0"/>
          </a:p>
        </p:txBody>
      </p:sp>
    </p:spTree>
    <p:extLst>
      <p:ext uri="{BB962C8B-B14F-4D97-AF65-F5344CB8AC3E}">
        <p14:creationId xmlns:p14="http://schemas.microsoft.com/office/powerpoint/2010/main" val="807023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EA5241-F07D-49E1-841F-5533F6349D05}"/>
              </a:ext>
            </a:extLst>
          </p:cNvPr>
          <p:cNvSpPr>
            <a:spLocks noGrp="1"/>
          </p:cNvSpPr>
          <p:nvPr>
            <p:ph type="sldNum" sz="quarter" idx="10"/>
          </p:nvPr>
        </p:nvSpPr>
        <p:spPr/>
        <p:txBody>
          <a:bodyPr/>
          <a:lstStyle/>
          <a:p>
            <a:fld id="{D495E168-DA5E-4888-8D8A-92B118324C14}" type="slidenum">
              <a:rPr lang="en-US" noProof="0" smtClean="0"/>
              <a:pPr/>
              <a:t>16</a:t>
            </a:fld>
            <a:endParaRPr lang="en-US" noProof="0" dirty="0"/>
          </a:p>
        </p:txBody>
      </p:sp>
      <p:sp>
        <p:nvSpPr>
          <p:cNvPr id="3" name="Date Placeholder 2">
            <a:extLst>
              <a:ext uri="{FF2B5EF4-FFF2-40B4-BE49-F238E27FC236}">
                <a16:creationId xmlns:a16="http://schemas.microsoft.com/office/drawing/2014/main" id="{EB3FC9DF-D386-4167-AA8F-7D36629B23AF}"/>
              </a:ext>
            </a:extLst>
          </p:cNvPr>
          <p:cNvSpPr>
            <a:spLocks noGrp="1"/>
          </p:cNvSpPr>
          <p:nvPr>
            <p:ph type="dt" sz="half" idx="11"/>
          </p:nvPr>
        </p:nvSpPr>
        <p:spPr/>
        <p:txBody>
          <a:bodyPr/>
          <a:lstStyle/>
          <a:p>
            <a:r>
              <a:rPr lang="en-US" noProof="0" dirty="0"/>
              <a:t>04.15.2020</a:t>
            </a:r>
          </a:p>
        </p:txBody>
      </p:sp>
      <p:sp>
        <p:nvSpPr>
          <p:cNvPr id="4" name="Footer Placeholder 3">
            <a:extLst>
              <a:ext uri="{FF2B5EF4-FFF2-40B4-BE49-F238E27FC236}">
                <a16:creationId xmlns:a16="http://schemas.microsoft.com/office/drawing/2014/main" id="{1BD7E73C-1FEB-4598-AB19-29441CC95821}"/>
              </a:ext>
            </a:extLst>
          </p:cNvPr>
          <p:cNvSpPr>
            <a:spLocks noGrp="1"/>
          </p:cNvSpPr>
          <p:nvPr>
            <p:ph type="ftr" sz="quarter" idx="12"/>
          </p:nvPr>
        </p:nvSpPr>
        <p:spPr/>
        <p:txBody>
          <a:bodyPr/>
          <a:lstStyle/>
          <a:p>
            <a:r>
              <a:rPr lang="en-US" noProof="0" dirty="0"/>
              <a:t>Bald Eagle Permits</a:t>
            </a:r>
          </a:p>
        </p:txBody>
      </p:sp>
      <p:sp>
        <p:nvSpPr>
          <p:cNvPr id="5" name="Title 4">
            <a:extLst>
              <a:ext uri="{FF2B5EF4-FFF2-40B4-BE49-F238E27FC236}">
                <a16:creationId xmlns:a16="http://schemas.microsoft.com/office/drawing/2014/main" id="{D7212C5D-4114-48A4-BCE8-88FEAB896637}"/>
              </a:ext>
            </a:extLst>
          </p:cNvPr>
          <p:cNvSpPr>
            <a:spLocks noGrp="1"/>
          </p:cNvSpPr>
          <p:nvPr>
            <p:ph type="title"/>
          </p:nvPr>
        </p:nvSpPr>
        <p:spPr/>
        <p:txBody>
          <a:bodyPr/>
          <a:lstStyle/>
          <a:p>
            <a:r>
              <a:rPr lang="en-US" dirty="0"/>
              <a:t>Consultation</a:t>
            </a:r>
          </a:p>
        </p:txBody>
      </p:sp>
      <p:sp>
        <p:nvSpPr>
          <p:cNvPr id="6" name="Text Placeholder 5">
            <a:extLst>
              <a:ext uri="{FF2B5EF4-FFF2-40B4-BE49-F238E27FC236}">
                <a16:creationId xmlns:a16="http://schemas.microsoft.com/office/drawing/2014/main" id="{FA62F608-A855-4C84-BBB0-430A3E62A792}"/>
              </a:ext>
            </a:extLst>
          </p:cNvPr>
          <p:cNvSpPr>
            <a:spLocks noGrp="1"/>
          </p:cNvSpPr>
          <p:nvPr>
            <p:ph type="body" sz="half" idx="2"/>
          </p:nvPr>
        </p:nvSpPr>
        <p:spPr/>
        <p:txBody>
          <a:bodyPr/>
          <a:lstStyle/>
          <a:p>
            <a:endParaRPr lang="en-US" dirty="0"/>
          </a:p>
        </p:txBody>
      </p:sp>
      <p:pic>
        <p:nvPicPr>
          <p:cNvPr id="8" name="Content Placeholder 7">
            <a:extLst>
              <a:ext uri="{FF2B5EF4-FFF2-40B4-BE49-F238E27FC236}">
                <a16:creationId xmlns:a16="http://schemas.microsoft.com/office/drawing/2014/main" id="{71232B5F-061D-4EA7-96BD-7ABCD0EDD4F2}"/>
              </a:ext>
            </a:extLst>
          </p:cNvPr>
          <p:cNvPicPr>
            <a:picLocks noGrp="1" noChangeAspect="1"/>
          </p:cNvPicPr>
          <p:nvPr>
            <p:ph idx="1"/>
          </p:nvPr>
        </p:nvPicPr>
        <p:blipFill>
          <a:blip r:embed="rId3"/>
          <a:stretch>
            <a:fillRect/>
          </a:stretch>
        </p:blipFill>
        <p:spPr>
          <a:xfrm>
            <a:off x="422220" y="2381586"/>
            <a:ext cx="4767372" cy="3283408"/>
          </a:xfrm>
        </p:spPr>
      </p:pic>
      <p:pic>
        <p:nvPicPr>
          <p:cNvPr id="12" name="Picture 11">
            <a:extLst>
              <a:ext uri="{FF2B5EF4-FFF2-40B4-BE49-F238E27FC236}">
                <a16:creationId xmlns:a16="http://schemas.microsoft.com/office/drawing/2014/main" id="{8C26EA8A-115C-40B7-BE01-4635A121B6D0}"/>
              </a:ext>
            </a:extLst>
          </p:cNvPr>
          <p:cNvPicPr>
            <a:picLocks noChangeAspect="1"/>
          </p:cNvPicPr>
          <p:nvPr/>
        </p:nvPicPr>
        <p:blipFill>
          <a:blip r:embed="rId4"/>
          <a:stretch>
            <a:fillRect/>
          </a:stretch>
        </p:blipFill>
        <p:spPr>
          <a:xfrm>
            <a:off x="5584847" y="1097221"/>
            <a:ext cx="5673619" cy="4528879"/>
          </a:xfrm>
          <a:prstGeom prst="rect">
            <a:avLst/>
          </a:prstGeom>
        </p:spPr>
      </p:pic>
    </p:spTree>
    <p:extLst>
      <p:ext uri="{BB962C8B-B14F-4D97-AF65-F5344CB8AC3E}">
        <p14:creationId xmlns:p14="http://schemas.microsoft.com/office/powerpoint/2010/main" val="4064676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7144C3-53AA-4D00-90A0-388799C23981}"/>
              </a:ext>
            </a:extLst>
          </p:cNvPr>
          <p:cNvSpPr>
            <a:spLocks noGrp="1"/>
          </p:cNvSpPr>
          <p:nvPr>
            <p:ph type="sldNum" sz="quarter" idx="10"/>
          </p:nvPr>
        </p:nvSpPr>
        <p:spPr/>
        <p:txBody>
          <a:bodyPr/>
          <a:lstStyle/>
          <a:p>
            <a:fld id="{D495E168-DA5E-4888-8D8A-92B118324C14}" type="slidenum">
              <a:rPr lang="en-US" noProof="0" smtClean="0"/>
              <a:pPr/>
              <a:t>17</a:t>
            </a:fld>
            <a:endParaRPr lang="en-US" noProof="0" dirty="0"/>
          </a:p>
        </p:txBody>
      </p:sp>
      <p:sp>
        <p:nvSpPr>
          <p:cNvPr id="3" name="Date Placeholder 2">
            <a:extLst>
              <a:ext uri="{FF2B5EF4-FFF2-40B4-BE49-F238E27FC236}">
                <a16:creationId xmlns:a16="http://schemas.microsoft.com/office/drawing/2014/main" id="{22CCA589-5F6C-4CD8-AB27-2CA6CD19F7FE}"/>
              </a:ext>
            </a:extLst>
          </p:cNvPr>
          <p:cNvSpPr>
            <a:spLocks noGrp="1"/>
          </p:cNvSpPr>
          <p:nvPr>
            <p:ph type="dt" sz="half" idx="11"/>
          </p:nvPr>
        </p:nvSpPr>
        <p:spPr/>
        <p:txBody>
          <a:bodyPr/>
          <a:lstStyle/>
          <a:p>
            <a:r>
              <a:rPr lang="en-US" noProof="0" dirty="0"/>
              <a:t>04.15.2020</a:t>
            </a:r>
          </a:p>
        </p:txBody>
      </p:sp>
      <p:sp>
        <p:nvSpPr>
          <p:cNvPr id="4" name="Footer Placeholder 3">
            <a:extLst>
              <a:ext uri="{FF2B5EF4-FFF2-40B4-BE49-F238E27FC236}">
                <a16:creationId xmlns:a16="http://schemas.microsoft.com/office/drawing/2014/main" id="{56A8E87C-ACA1-4282-85B1-F8EDFA1A475A}"/>
              </a:ext>
            </a:extLst>
          </p:cNvPr>
          <p:cNvSpPr>
            <a:spLocks noGrp="1"/>
          </p:cNvSpPr>
          <p:nvPr>
            <p:ph type="ftr" sz="quarter" idx="12"/>
          </p:nvPr>
        </p:nvSpPr>
        <p:spPr/>
        <p:txBody>
          <a:bodyPr/>
          <a:lstStyle/>
          <a:p>
            <a:r>
              <a:rPr lang="en-US" noProof="0" dirty="0"/>
              <a:t>Bald Eagle Permits</a:t>
            </a:r>
          </a:p>
        </p:txBody>
      </p:sp>
      <p:pic>
        <p:nvPicPr>
          <p:cNvPr id="7" name="Media Placeholder 6">
            <a:extLst>
              <a:ext uri="{FF2B5EF4-FFF2-40B4-BE49-F238E27FC236}">
                <a16:creationId xmlns:a16="http://schemas.microsoft.com/office/drawing/2014/main" id="{98FD344A-3166-45F0-82B4-8316533E505D}"/>
              </a:ext>
            </a:extLst>
          </p:cNvPr>
          <p:cNvPicPr>
            <a:picLocks noGrp="1" noChangeAspect="1"/>
          </p:cNvPicPr>
          <p:nvPr>
            <p:ph idx="1"/>
          </p:nvPr>
        </p:nvPicPr>
        <p:blipFill>
          <a:blip r:embed="rId2"/>
          <a:stretch>
            <a:fillRect/>
          </a:stretch>
        </p:blipFill>
        <p:spPr>
          <a:xfrm>
            <a:off x="2014537" y="2786856"/>
            <a:ext cx="8162925" cy="2428875"/>
          </a:xfrm>
          <a:prstGeom prst="rect">
            <a:avLst/>
          </a:prstGeom>
        </p:spPr>
      </p:pic>
      <p:sp>
        <p:nvSpPr>
          <p:cNvPr id="8" name="Title 7">
            <a:extLst>
              <a:ext uri="{FF2B5EF4-FFF2-40B4-BE49-F238E27FC236}">
                <a16:creationId xmlns:a16="http://schemas.microsoft.com/office/drawing/2014/main" id="{A09D781F-1D55-49F3-A14F-46FA1B08B721}"/>
              </a:ext>
            </a:extLst>
          </p:cNvPr>
          <p:cNvSpPr>
            <a:spLocks noGrp="1"/>
          </p:cNvSpPr>
          <p:nvPr>
            <p:ph type="title"/>
          </p:nvPr>
        </p:nvSpPr>
        <p:spPr/>
        <p:txBody>
          <a:bodyPr/>
          <a:lstStyle/>
          <a:p>
            <a:r>
              <a:rPr lang="en-US" dirty="0"/>
              <a:t>NEPA Document</a:t>
            </a:r>
          </a:p>
        </p:txBody>
      </p:sp>
    </p:spTree>
    <p:extLst>
      <p:ext uri="{BB962C8B-B14F-4D97-AF65-F5344CB8AC3E}">
        <p14:creationId xmlns:p14="http://schemas.microsoft.com/office/powerpoint/2010/main" val="3513331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EA5241-F07D-49E1-841F-5533F6349D05}"/>
              </a:ext>
            </a:extLst>
          </p:cNvPr>
          <p:cNvSpPr>
            <a:spLocks noGrp="1"/>
          </p:cNvSpPr>
          <p:nvPr>
            <p:ph type="sldNum" sz="quarter" idx="10"/>
          </p:nvPr>
        </p:nvSpPr>
        <p:spPr/>
        <p:txBody>
          <a:bodyPr/>
          <a:lstStyle/>
          <a:p>
            <a:fld id="{D495E168-DA5E-4888-8D8A-92B118324C14}" type="slidenum">
              <a:rPr lang="en-US" noProof="0" smtClean="0"/>
              <a:pPr/>
              <a:t>18</a:t>
            </a:fld>
            <a:endParaRPr lang="en-US" noProof="0" dirty="0"/>
          </a:p>
        </p:txBody>
      </p:sp>
      <p:sp>
        <p:nvSpPr>
          <p:cNvPr id="3" name="Date Placeholder 2">
            <a:extLst>
              <a:ext uri="{FF2B5EF4-FFF2-40B4-BE49-F238E27FC236}">
                <a16:creationId xmlns:a16="http://schemas.microsoft.com/office/drawing/2014/main" id="{EB3FC9DF-D386-4167-AA8F-7D36629B23AF}"/>
              </a:ext>
            </a:extLst>
          </p:cNvPr>
          <p:cNvSpPr>
            <a:spLocks noGrp="1"/>
          </p:cNvSpPr>
          <p:nvPr>
            <p:ph type="dt" sz="half" idx="11"/>
          </p:nvPr>
        </p:nvSpPr>
        <p:spPr/>
        <p:txBody>
          <a:bodyPr/>
          <a:lstStyle/>
          <a:p>
            <a:r>
              <a:rPr lang="en-US" noProof="0" dirty="0"/>
              <a:t>04.15.2020</a:t>
            </a:r>
          </a:p>
        </p:txBody>
      </p:sp>
      <p:sp>
        <p:nvSpPr>
          <p:cNvPr id="4" name="Footer Placeholder 3">
            <a:extLst>
              <a:ext uri="{FF2B5EF4-FFF2-40B4-BE49-F238E27FC236}">
                <a16:creationId xmlns:a16="http://schemas.microsoft.com/office/drawing/2014/main" id="{1BD7E73C-1FEB-4598-AB19-29441CC95821}"/>
              </a:ext>
            </a:extLst>
          </p:cNvPr>
          <p:cNvSpPr>
            <a:spLocks noGrp="1"/>
          </p:cNvSpPr>
          <p:nvPr>
            <p:ph type="ftr" sz="quarter" idx="12"/>
          </p:nvPr>
        </p:nvSpPr>
        <p:spPr/>
        <p:txBody>
          <a:bodyPr/>
          <a:lstStyle/>
          <a:p>
            <a:r>
              <a:rPr lang="en-US" noProof="0" dirty="0"/>
              <a:t>Bald Eagle Permits</a:t>
            </a:r>
          </a:p>
        </p:txBody>
      </p:sp>
      <p:sp>
        <p:nvSpPr>
          <p:cNvPr id="5" name="Title 4">
            <a:extLst>
              <a:ext uri="{FF2B5EF4-FFF2-40B4-BE49-F238E27FC236}">
                <a16:creationId xmlns:a16="http://schemas.microsoft.com/office/drawing/2014/main" id="{D7212C5D-4114-48A4-BCE8-88FEAB896637}"/>
              </a:ext>
            </a:extLst>
          </p:cNvPr>
          <p:cNvSpPr>
            <a:spLocks noGrp="1"/>
          </p:cNvSpPr>
          <p:nvPr>
            <p:ph type="title"/>
          </p:nvPr>
        </p:nvSpPr>
        <p:spPr/>
        <p:txBody>
          <a:bodyPr/>
          <a:lstStyle/>
          <a:p>
            <a:r>
              <a:rPr lang="en-US" dirty="0"/>
              <a:t>Application</a:t>
            </a:r>
          </a:p>
        </p:txBody>
      </p:sp>
      <p:sp>
        <p:nvSpPr>
          <p:cNvPr id="6" name="Text Placeholder 5">
            <a:extLst>
              <a:ext uri="{FF2B5EF4-FFF2-40B4-BE49-F238E27FC236}">
                <a16:creationId xmlns:a16="http://schemas.microsoft.com/office/drawing/2014/main" id="{FA62F608-A855-4C84-BBB0-430A3E62A792}"/>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Contact info</a:t>
            </a:r>
          </a:p>
          <a:p>
            <a:pPr marL="285750" indent="-285750">
              <a:buFont typeface="Arial" panose="020B0604020202020204" pitchFamily="34" charset="0"/>
              <a:buChar char="•"/>
            </a:pPr>
            <a:r>
              <a:rPr lang="en-US" dirty="0"/>
              <a:t>Certification</a:t>
            </a:r>
          </a:p>
          <a:p>
            <a:pPr marL="285750" indent="-285750">
              <a:buFont typeface="Arial" panose="020B0604020202020204" pitchFamily="34" charset="0"/>
              <a:buChar char="•"/>
            </a:pPr>
            <a:r>
              <a:rPr lang="en-US" dirty="0"/>
              <a:t>Magnitude and Type of Take</a:t>
            </a:r>
          </a:p>
          <a:p>
            <a:pPr marL="285750" indent="-285750">
              <a:buFont typeface="Arial" panose="020B0604020202020204" pitchFamily="34" charset="0"/>
              <a:buChar char="•"/>
            </a:pPr>
            <a:r>
              <a:rPr lang="en-US" dirty="0"/>
              <a:t>Duration</a:t>
            </a:r>
          </a:p>
          <a:p>
            <a:pPr marL="285750" indent="-285750">
              <a:buFont typeface="Arial" panose="020B0604020202020204" pitchFamily="34" charset="0"/>
              <a:buChar char="•"/>
            </a:pPr>
            <a:r>
              <a:rPr lang="en-US" dirty="0"/>
              <a:t>Project Description</a:t>
            </a:r>
          </a:p>
          <a:p>
            <a:pPr marL="285750" indent="-285750">
              <a:buFont typeface="Arial" panose="020B0604020202020204" pitchFamily="34" charset="0"/>
              <a:buChar char="•"/>
            </a:pPr>
            <a:r>
              <a:rPr lang="en-US" dirty="0"/>
              <a:t>Define Need</a:t>
            </a:r>
          </a:p>
          <a:p>
            <a:pPr marL="285750" indent="-285750">
              <a:buFont typeface="Arial" panose="020B0604020202020204" pitchFamily="34" charset="0"/>
              <a:buChar char="•"/>
            </a:pPr>
            <a:r>
              <a:rPr lang="en-US" dirty="0"/>
              <a:t>Eagle Activity</a:t>
            </a:r>
          </a:p>
          <a:p>
            <a:pPr marL="285750" indent="-285750">
              <a:buFont typeface="Arial" panose="020B0604020202020204" pitchFamily="34" charset="0"/>
              <a:buChar char="•"/>
            </a:pPr>
            <a:r>
              <a:rPr lang="en-US" dirty="0"/>
              <a:t>Disturbance</a:t>
            </a:r>
          </a:p>
          <a:p>
            <a:pPr marL="285750" indent="-285750">
              <a:buFont typeface="Arial" panose="020B0604020202020204" pitchFamily="34" charset="0"/>
              <a:buChar char="•"/>
            </a:pPr>
            <a:r>
              <a:rPr lang="en-US" dirty="0"/>
              <a:t>Avoidance, Minimization, Mitigation, and Monitoring</a:t>
            </a:r>
          </a:p>
          <a:p>
            <a:pPr marL="285750" indent="-285750">
              <a:buFont typeface="Arial" panose="020B0604020202020204" pitchFamily="34" charset="0"/>
              <a:buChar char="•"/>
            </a:pPr>
            <a:r>
              <a:rPr lang="en-US" dirty="0"/>
              <a:t>Other</a:t>
            </a:r>
          </a:p>
        </p:txBody>
      </p:sp>
      <p:pic>
        <p:nvPicPr>
          <p:cNvPr id="9" name="Content Placeholder 8">
            <a:extLst>
              <a:ext uri="{FF2B5EF4-FFF2-40B4-BE49-F238E27FC236}">
                <a16:creationId xmlns:a16="http://schemas.microsoft.com/office/drawing/2014/main" id="{570A0BB8-1F1F-4E31-A3C9-C3FA2AE3B2D3}"/>
              </a:ext>
            </a:extLst>
          </p:cNvPr>
          <p:cNvPicPr>
            <a:picLocks noGrp="1" noChangeAspect="1"/>
          </p:cNvPicPr>
          <p:nvPr>
            <p:ph idx="1"/>
          </p:nvPr>
        </p:nvPicPr>
        <p:blipFill>
          <a:blip r:embed="rId3"/>
          <a:stretch>
            <a:fillRect/>
          </a:stretch>
        </p:blipFill>
        <p:spPr>
          <a:xfrm>
            <a:off x="6176422" y="457200"/>
            <a:ext cx="4179382" cy="5408613"/>
          </a:xfrm>
        </p:spPr>
      </p:pic>
    </p:spTree>
    <p:extLst>
      <p:ext uri="{BB962C8B-B14F-4D97-AF65-F5344CB8AC3E}">
        <p14:creationId xmlns:p14="http://schemas.microsoft.com/office/powerpoint/2010/main" val="2846740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EA5241-F07D-49E1-841F-5533F6349D05}"/>
              </a:ext>
            </a:extLst>
          </p:cNvPr>
          <p:cNvSpPr>
            <a:spLocks noGrp="1"/>
          </p:cNvSpPr>
          <p:nvPr>
            <p:ph type="sldNum" sz="quarter" idx="10"/>
          </p:nvPr>
        </p:nvSpPr>
        <p:spPr/>
        <p:txBody>
          <a:bodyPr/>
          <a:lstStyle/>
          <a:p>
            <a:fld id="{D495E168-DA5E-4888-8D8A-92B118324C14}" type="slidenum">
              <a:rPr lang="en-US" noProof="0" smtClean="0"/>
              <a:pPr/>
              <a:t>19</a:t>
            </a:fld>
            <a:endParaRPr lang="en-US" noProof="0" dirty="0"/>
          </a:p>
        </p:txBody>
      </p:sp>
      <p:sp>
        <p:nvSpPr>
          <p:cNvPr id="3" name="Date Placeholder 2">
            <a:extLst>
              <a:ext uri="{FF2B5EF4-FFF2-40B4-BE49-F238E27FC236}">
                <a16:creationId xmlns:a16="http://schemas.microsoft.com/office/drawing/2014/main" id="{EB3FC9DF-D386-4167-AA8F-7D36629B23AF}"/>
              </a:ext>
            </a:extLst>
          </p:cNvPr>
          <p:cNvSpPr>
            <a:spLocks noGrp="1"/>
          </p:cNvSpPr>
          <p:nvPr>
            <p:ph type="dt" sz="half" idx="11"/>
          </p:nvPr>
        </p:nvSpPr>
        <p:spPr/>
        <p:txBody>
          <a:bodyPr/>
          <a:lstStyle/>
          <a:p>
            <a:r>
              <a:rPr lang="en-US" noProof="0" dirty="0"/>
              <a:t>04.15.2020</a:t>
            </a:r>
          </a:p>
        </p:txBody>
      </p:sp>
      <p:sp>
        <p:nvSpPr>
          <p:cNvPr id="4" name="Footer Placeholder 3">
            <a:extLst>
              <a:ext uri="{FF2B5EF4-FFF2-40B4-BE49-F238E27FC236}">
                <a16:creationId xmlns:a16="http://schemas.microsoft.com/office/drawing/2014/main" id="{1BD7E73C-1FEB-4598-AB19-29441CC95821}"/>
              </a:ext>
            </a:extLst>
          </p:cNvPr>
          <p:cNvSpPr>
            <a:spLocks noGrp="1"/>
          </p:cNvSpPr>
          <p:nvPr>
            <p:ph type="ftr" sz="quarter" idx="12"/>
          </p:nvPr>
        </p:nvSpPr>
        <p:spPr/>
        <p:txBody>
          <a:bodyPr/>
          <a:lstStyle/>
          <a:p>
            <a:r>
              <a:rPr lang="en-US" noProof="0" dirty="0"/>
              <a:t>Bald Eagle Permits</a:t>
            </a:r>
          </a:p>
        </p:txBody>
      </p:sp>
      <p:sp>
        <p:nvSpPr>
          <p:cNvPr id="5" name="Title 4">
            <a:extLst>
              <a:ext uri="{FF2B5EF4-FFF2-40B4-BE49-F238E27FC236}">
                <a16:creationId xmlns:a16="http://schemas.microsoft.com/office/drawing/2014/main" id="{D7212C5D-4114-48A4-BCE8-88FEAB896637}"/>
              </a:ext>
            </a:extLst>
          </p:cNvPr>
          <p:cNvSpPr>
            <a:spLocks noGrp="1"/>
          </p:cNvSpPr>
          <p:nvPr>
            <p:ph type="title"/>
          </p:nvPr>
        </p:nvSpPr>
        <p:spPr/>
        <p:txBody>
          <a:bodyPr/>
          <a:lstStyle/>
          <a:p>
            <a:r>
              <a:rPr lang="en-US" dirty="0"/>
              <a:t>Monitoring</a:t>
            </a:r>
          </a:p>
        </p:txBody>
      </p:sp>
      <p:sp>
        <p:nvSpPr>
          <p:cNvPr id="6" name="Text Placeholder 5">
            <a:extLst>
              <a:ext uri="{FF2B5EF4-FFF2-40B4-BE49-F238E27FC236}">
                <a16:creationId xmlns:a16="http://schemas.microsoft.com/office/drawing/2014/main" id="{FA62F608-A855-4C84-BBB0-430A3E62A792}"/>
              </a:ext>
            </a:extLst>
          </p:cNvPr>
          <p:cNvSpPr>
            <a:spLocks noGrp="1"/>
          </p:cNvSpPr>
          <p:nvPr>
            <p:ph type="body" sz="half" idx="2"/>
          </p:nvPr>
        </p:nvSpPr>
        <p:spPr/>
        <p:txBody>
          <a:bodyPr/>
          <a:lstStyle/>
          <a:p>
            <a:r>
              <a:rPr lang="en-US" dirty="0"/>
              <a:t>Permit may require monitoring to reduce the likelihood for eagle takes</a:t>
            </a:r>
          </a:p>
        </p:txBody>
      </p:sp>
      <p:pic>
        <p:nvPicPr>
          <p:cNvPr id="9" name="Content Placeholder 8">
            <a:extLst>
              <a:ext uri="{FF2B5EF4-FFF2-40B4-BE49-F238E27FC236}">
                <a16:creationId xmlns:a16="http://schemas.microsoft.com/office/drawing/2014/main" id="{570A0BB8-1F1F-4E31-A3C9-C3FA2AE3B2D3}"/>
              </a:ext>
            </a:extLst>
          </p:cNvPr>
          <p:cNvPicPr>
            <a:picLocks noGrp="1" noChangeAspect="1"/>
          </p:cNvPicPr>
          <p:nvPr>
            <p:ph idx="1"/>
          </p:nvPr>
        </p:nvPicPr>
        <p:blipFill>
          <a:blip r:embed="rId3"/>
          <a:stretch>
            <a:fillRect/>
          </a:stretch>
        </p:blipFill>
        <p:spPr>
          <a:xfrm>
            <a:off x="5151120" y="810867"/>
            <a:ext cx="6545804" cy="5058121"/>
          </a:xfrm>
        </p:spPr>
      </p:pic>
      <p:pic>
        <p:nvPicPr>
          <p:cNvPr id="8" name="Picture 7">
            <a:extLst>
              <a:ext uri="{FF2B5EF4-FFF2-40B4-BE49-F238E27FC236}">
                <a16:creationId xmlns:a16="http://schemas.microsoft.com/office/drawing/2014/main" id="{794F44A7-1422-49C1-9F8E-A799F05C1A42}"/>
              </a:ext>
            </a:extLst>
          </p:cNvPr>
          <p:cNvPicPr>
            <a:picLocks noChangeAspect="1"/>
          </p:cNvPicPr>
          <p:nvPr/>
        </p:nvPicPr>
        <p:blipFill rotWithShape="1">
          <a:blip r:embed="rId4"/>
          <a:srcRect l="34754" t="20555" r="28538" b="26693"/>
          <a:stretch/>
        </p:blipFill>
        <p:spPr>
          <a:xfrm>
            <a:off x="937212" y="2865955"/>
            <a:ext cx="3299751" cy="3003033"/>
          </a:xfrm>
          <a:prstGeom prst="rect">
            <a:avLst/>
          </a:prstGeom>
        </p:spPr>
      </p:pic>
    </p:spTree>
    <p:extLst>
      <p:ext uri="{BB962C8B-B14F-4D97-AF65-F5344CB8AC3E}">
        <p14:creationId xmlns:p14="http://schemas.microsoft.com/office/powerpoint/2010/main" val="3021465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D545-C417-48EA-9543-078BF8EB641C}"/>
              </a:ext>
            </a:extLst>
          </p:cNvPr>
          <p:cNvSpPr>
            <a:spLocks noGrp="1"/>
          </p:cNvSpPr>
          <p:nvPr>
            <p:ph type="title"/>
          </p:nvPr>
        </p:nvSpPr>
        <p:spPr/>
        <p:txBody>
          <a:bodyPr/>
          <a:lstStyle/>
          <a:p>
            <a:r>
              <a:rPr lang="en-US" dirty="0"/>
              <a:t>Outline</a:t>
            </a:r>
          </a:p>
        </p:txBody>
      </p:sp>
      <p:sp>
        <p:nvSpPr>
          <p:cNvPr id="5" name="Text Placeholder 4">
            <a:extLst>
              <a:ext uri="{FF2B5EF4-FFF2-40B4-BE49-F238E27FC236}">
                <a16:creationId xmlns:a16="http://schemas.microsoft.com/office/drawing/2014/main" id="{099A8D28-D968-408D-AA5E-1B16F071D7DF}"/>
              </a:ext>
            </a:extLst>
          </p:cNvPr>
          <p:cNvSpPr>
            <a:spLocks noGrp="1"/>
          </p:cNvSpPr>
          <p:nvPr>
            <p:ph type="body" sz="quarter" idx="13"/>
          </p:nvPr>
        </p:nvSpPr>
        <p:spPr>
          <a:xfrm>
            <a:off x="841248" y="2136035"/>
            <a:ext cx="5285914" cy="3474189"/>
          </a:xfrm>
        </p:spPr>
        <p:txBody>
          <a:bodyPr>
            <a:normAutofit/>
          </a:bodyPr>
          <a:lstStyle/>
          <a:p>
            <a:pPr marL="342900" indent="-342900">
              <a:buFont typeface="Arial" panose="020B0604020202020204" pitchFamily="34" charset="0"/>
              <a:buChar char="•"/>
            </a:pPr>
            <a:r>
              <a:rPr lang="en-US" dirty="0"/>
              <a:t>Background</a:t>
            </a:r>
          </a:p>
          <a:p>
            <a:pPr marL="342900" indent="-342900">
              <a:buFont typeface="Arial" panose="020B0604020202020204" pitchFamily="34" charset="0"/>
              <a:buChar char="•"/>
            </a:pPr>
            <a:r>
              <a:rPr lang="en-US" dirty="0"/>
              <a:t>Jurisdiction</a:t>
            </a:r>
          </a:p>
          <a:p>
            <a:pPr marL="342900" indent="-342900">
              <a:buFont typeface="Arial" panose="020B0604020202020204" pitchFamily="34" charset="0"/>
              <a:buChar char="•"/>
            </a:pPr>
            <a:r>
              <a:rPr lang="en-US" dirty="0"/>
              <a:t>Permits</a:t>
            </a:r>
          </a:p>
          <a:p>
            <a:pPr marL="342900" indent="-342900">
              <a:buFont typeface="Arial" panose="020B0604020202020204" pitchFamily="34" charset="0"/>
              <a:buChar char="•"/>
            </a:pPr>
            <a:r>
              <a:rPr lang="en-US" dirty="0"/>
              <a:t>Application Process</a:t>
            </a:r>
          </a:p>
          <a:p>
            <a:pPr marL="342900" indent="-342900">
              <a:buFont typeface="Arial" panose="020B0604020202020204" pitchFamily="34" charset="0"/>
              <a:buChar char="•"/>
            </a:pPr>
            <a:r>
              <a:rPr lang="en-US" dirty="0"/>
              <a:t>References</a:t>
            </a:r>
          </a:p>
          <a:p>
            <a:pPr marL="342900" indent="-342900">
              <a:buFont typeface="Arial" panose="020B0604020202020204" pitchFamily="34" charset="0"/>
              <a:buChar char="•"/>
            </a:pPr>
            <a:r>
              <a:rPr lang="en-US" dirty="0"/>
              <a:t>Q&amp;A</a:t>
            </a:r>
          </a:p>
        </p:txBody>
      </p:sp>
      <p:sp>
        <p:nvSpPr>
          <p:cNvPr id="4" name="Footer Placeholder 3">
            <a:extLst>
              <a:ext uri="{FF2B5EF4-FFF2-40B4-BE49-F238E27FC236}">
                <a16:creationId xmlns:a16="http://schemas.microsoft.com/office/drawing/2014/main" id="{FF626BF0-5F0E-4D61-B97D-E6ED486CD89E}"/>
              </a:ext>
            </a:extLst>
          </p:cNvPr>
          <p:cNvSpPr>
            <a:spLocks noGrp="1"/>
          </p:cNvSpPr>
          <p:nvPr>
            <p:ph type="ftr" sz="quarter" idx="12"/>
          </p:nvPr>
        </p:nvSpPr>
        <p:spPr/>
        <p:txBody>
          <a:bodyPr/>
          <a:lstStyle/>
          <a:p>
            <a:r>
              <a:rPr lang="en-US" dirty="0"/>
              <a:t>Bald Eagle Permits</a:t>
            </a:r>
          </a:p>
        </p:txBody>
      </p:sp>
      <p:sp>
        <p:nvSpPr>
          <p:cNvPr id="3" name="Slide Number Placeholder 2">
            <a:extLst>
              <a:ext uri="{FF2B5EF4-FFF2-40B4-BE49-F238E27FC236}">
                <a16:creationId xmlns:a16="http://schemas.microsoft.com/office/drawing/2014/main" id="{4D492004-FF5A-486F-BD35-52AACB74C659}"/>
              </a:ext>
            </a:extLst>
          </p:cNvPr>
          <p:cNvSpPr>
            <a:spLocks noGrp="1"/>
          </p:cNvSpPr>
          <p:nvPr>
            <p:ph type="sldNum" sz="quarter" idx="10"/>
          </p:nvPr>
        </p:nvSpPr>
        <p:spPr/>
        <p:txBody>
          <a:bodyPr/>
          <a:lstStyle/>
          <a:p>
            <a:fld id="{D495E168-DA5E-4888-8D8A-92B118324C14}" type="slidenum">
              <a:rPr lang="en-US" smtClean="0"/>
              <a:pPr/>
              <a:t>2</a:t>
            </a:fld>
            <a:endParaRPr lang="en-US" dirty="0"/>
          </a:p>
        </p:txBody>
      </p:sp>
      <p:sp>
        <p:nvSpPr>
          <p:cNvPr id="7" name="Date Placeholder 6">
            <a:extLst>
              <a:ext uri="{FF2B5EF4-FFF2-40B4-BE49-F238E27FC236}">
                <a16:creationId xmlns:a16="http://schemas.microsoft.com/office/drawing/2014/main" id="{A4ABE300-761F-455E-A0D9-FF3B619C2FAD}"/>
              </a:ext>
            </a:extLst>
          </p:cNvPr>
          <p:cNvSpPr>
            <a:spLocks noGrp="1"/>
          </p:cNvSpPr>
          <p:nvPr>
            <p:ph type="dt" sz="half" idx="11"/>
          </p:nvPr>
        </p:nvSpPr>
        <p:spPr/>
        <p:txBody>
          <a:bodyPr/>
          <a:lstStyle/>
          <a:p>
            <a:r>
              <a:rPr lang="en-US" dirty="0"/>
              <a:t>04.15.2020</a:t>
            </a:r>
            <a:endParaRPr lang="en-US" noProof="0" dirty="0"/>
          </a:p>
        </p:txBody>
      </p:sp>
      <p:pic>
        <p:nvPicPr>
          <p:cNvPr id="8" name="Picture 7">
            <a:extLst>
              <a:ext uri="{FF2B5EF4-FFF2-40B4-BE49-F238E27FC236}">
                <a16:creationId xmlns:a16="http://schemas.microsoft.com/office/drawing/2014/main" id="{DDFF4E0F-28A2-4780-8F0E-F6A4721398DA}"/>
              </a:ext>
            </a:extLst>
          </p:cNvPr>
          <p:cNvPicPr>
            <a:picLocks noChangeAspect="1"/>
          </p:cNvPicPr>
          <p:nvPr/>
        </p:nvPicPr>
        <p:blipFill rotWithShape="1">
          <a:blip r:embed="rId3"/>
          <a:srcRect l="33079" t="14913" r="33478" b="20968"/>
          <a:stretch/>
        </p:blipFill>
        <p:spPr>
          <a:xfrm>
            <a:off x="6955971" y="114300"/>
            <a:ext cx="5134429" cy="6591300"/>
          </a:xfrm>
          <a:prstGeom prst="rect">
            <a:avLst/>
          </a:prstGeom>
        </p:spPr>
      </p:pic>
    </p:spTree>
    <p:extLst>
      <p:ext uri="{BB962C8B-B14F-4D97-AF65-F5344CB8AC3E}">
        <p14:creationId xmlns:p14="http://schemas.microsoft.com/office/powerpoint/2010/main" val="3733523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EA5241-F07D-49E1-841F-5533F6349D05}"/>
              </a:ext>
            </a:extLst>
          </p:cNvPr>
          <p:cNvSpPr>
            <a:spLocks noGrp="1"/>
          </p:cNvSpPr>
          <p:nvPr>
            <p:ph type="sldNum" sz="quarter" idx="10"/>
          </p:nvPr>
        </p:nvSpPr>
        <p:spPr/>
        <p:txBody>
          <a:bodyPr/>
          <a:lstStyle/>
          <a:p>
            <a:fld id="{D495E168-DA5E-4888-8D8A-92B118324C14}" type="slidenum">
              <a:rPr lang="en-US" noProof="0" smtClean="0"/>
              <a:pPr/>
              <a:t>20</a:t>
            </a:fld>
            <a:endParaRPr lang="en-US" noProof="0" dirty="0"/>
          </a:p>
        </p:txBody>
      </p:sp>
      <p:sp>
        <p:nvSpPr>
          <p:cNvPr id="3" name="Date Placeholder 2">
            <a:extLst>
              <a:ext uri="{FF2B5EF4-FFF2-40B4-BE49-F238E27FC236}">
                <a16:creationId xmlns:a16="http://schemas.microsoft.com/office/drawing/2014/main" id="{EB3FC9DF-D386-4167-AA8F-7D36629B23AF}"/>
              </a:ext>
            </a:extLst>
          </p:cNvPr>
          <p:cNvSpPr>
            <a:spLocks noGrp="1"/>
          </p:cNvSpPr>
          <p:nvPr>
            <p:ph type="dt" sz="half" idx="11"/>
          </p:nvPr>
        </p:nvSpPr>
        <p:spPr/>
        <p:txBody>
          <a:bodyPr/>
          <a:lstStyle/>
          <a:p>
            <a:r>
              <a:rPr lang="en-US" noProof="0" dirty="0"/>
              <a:t>04.15.2020</a:t>
            </a:r>
          </a:p>
        </p:txBody>
      </p:sp>
      <p:sp>
        <p:nvSpPr>
          <p:cNvPr id="4" name="Footer Placeholder 3">
            <a:extLst>
              <a:ext uri="{FF2B5EF4-FFF2-40B4-BE49-F238E27FC236}">
                <a16:creationId xmlns:a16="http://schemas.microsoft.com/office/drawing/2014/main" id="{1BD7E73C-1FEB-4598-AB19-29441CC95821}"/>
              </a:ext>
            </a:extLst>
          </p:cNvPr>
          <p:cNvSpPr>
            <a:spLocks noGrp="1"/>
          </p:cNvSpPr>
          <p:nvPr>
            <p:ph type="ftr" sz="quarter" idx="12"/>
          </p:nvPr>
        </p:nvSpPr>
        <p:spPr/>
        <p:txBody>
          <a:bodyPr/>
          <a:lstStyle/>
          <a:p>
            <a:r>
              <a:rPr lang="en-US" noProof="0" dirty="0"/>
              <a:t>Bald Eagle Permits</a:t>
            </a:r>
          </a:p>
        </p:txBody>
      </p:sp>
      <p:sp>
        <p:nvSpPr>
          <p:cNvPr id="5" name="Title 4">
            <a:extLst>
              <a:ext uri="{FF2B5EF4-FFF2-40B4-BE49-F238E27FC236}">
                <a16:creationId xmlns:a16="http://schemas.microsoft.com/office/drawing/2014/main" id="{D7212C5D-4114-48A4-BCE8-88FEAB896637}"/>
              </a:ext>
            </a:extLst>
          </p:cNvPr>
          <p:cNvSpPr>
            <a:spLocks noGrp="1"/>
          </p:cNvSpPr>
          <p:nvPr>
            <p:ph type="title"/>
          </p:nvPr>
        </p:nvSpPr>
        <p:spPr>
          <a:xfrm>
            <a:off x="674688" y="252067"/>
            <a:ext cx="3932237" cy="558800"/>
          </a:xfrm>
        </p:spPr>
        <p:txBody>
          <a:bodyPr/>
          <a:lstStyle/>
          <a:p>
            <a:r>
              <a:rPr lang="en-US" dirty="0"/>
              <a:t>Permit</a:t>
            </a:r>
          </a:p>
        </p:txBody>
      </p:sp>
      <p:pic>
        <p:nvPicPr>
          <p:cNvPr id="9" name="Content Placeholder 8">
            <a:extLst>
              <a:ext uri="{FF2B5EF4-FFF2-40B4-BE49-F238E27FC236}">
                <a16:creationId xmlns:a16="http://schemas.microsoft.com/office/drawing/2014/main" id="{570A0BB8-1F1F-4E31-A3C9-C3FA2AE3B2D3}"/>
              </a:ext>
            </a:extLst>
          </p:cNvPr>
          <p:cNvPicPr>
            <a:picLocks noGrp="1" noChangeAspect="1"/>
          </p:cNvPicPr>
          <p:nvPr>
            <p:ph idx="1"/>
          </p:nvPr>
        </p:nvPicPr>
        <p:blipFill>
          <a:blip r:embed="rId3"/>
          <a:stretch>
            <a:fillRect/>
          </a:stretch>
        </p:blipFill>
        <p:spPr>
          <a:xfrm>
            <a:off x="283451" y="935615"/>
            <a:ext cx="3585211" cy="4639685"/>
          </a:xfrm>
        </p:spPr>
      </p:pic>
      <p:pic>
        <p:nvPicPr>
          <p:cNvPr id="12" name="Picture 11">
            <a:extLst>
              <a:ext uri="{FF2B5EF4-FFF2-40B4-BE49-F238E27FC236}">
                <a16:creationId xmlns:a16="http://schemas.microsoft.com/office/drawing/2014/main" id="{6360BBEC-0140-47A7-A6D1-91C5C4635402}"/>
              </a:ext>
            </a:extLst>
          </p:cNvPr>
          <p:cNvPicPr>
            <a:picLocks noChangeAspect="1"/>
          </p:cNvPicPr>
          <p:nvPr/>
        </p:nvPicPr>
        <p:blipFill>
          <a:blip r:embed="rId4"/>
          <a:stretch>
            <a:fillRect/>
          </a:stretch>
        </p:blipFill>
        <p:spPr>
          <a:xfrm>
            <a:off x="4130183" y="410325"/>
            <a:ext cx="3569131" cy="4618875"/>
          </a:xfrm>
          <a:prstGeom prst="rect">
            <a:avLst/>
          </a:prstGeom>
        </p:spPr>
      </p:pic>
      <p:pic>
        <p:nvPicPr>
          <p:cNvPr id="14" name="Picture 13">
            <a:extLst>
              <a:ext uri="{FF2B5EF4-FFF2-40B4-BE49-F238E27FC236}">
                <a16:creationId xmlns:a16="http://schemas.microsoft.com/office/drawing/2014/main" id="{4166CC39-054D-4141-A568-96FB48066241}"/>
              </a:ext>
            </a:extLst>
          </p:cNvPr>
          <p:cNvPicPr>
            <a:picLocks noChangeAspect="1"/>
          </p:cNvPicPr>
          <p:nvPr/>
        </p:nvPicPr>
        <p:blipFill>
          <a:blip r:embed="rId5"/>
          <a:stretch>
            <a:fillRect/>
          </a:stretch>
        </p:blipFill>
        <p:spPr>
          <a:xfrm>
            <a:off x="7867563" y="410325"/>
            <a:ext cx="3585211" cy="4639685"/>
          </a:xfrm>
          <a:prstGeom prst="rect">
            <a:avLst/>
          </a:prstGeom>
        </p:spPr>
      </p:pic>
      <p:pic>
        <p:nvPicPr>
          <p:cNvPr id="15" name="Picture 14">
            <a:extLst>
              <a:ext uri="{FF2B5EF4-FFF2-40B4-BE49-F238E27FC236}">
                <a16:creationId xmlns:a16="http://schemas.microsoft.com/office/drawing/2014/main" id="{39A5ECAB-F4EA-406B-A9AD-BC4630004380}"/>
              </a:ext>
            </a:extLst>
          </p:cNvPr>
          <p:cNvPicPr>
            <a:picLocks noChangeAspect="1"/>
          </p:cNvPicPr>
          <p:nvPr/>
        </p:nvPicPr>
        <p:blipFill>
          <a:blip r:embed="rId6"/>
          <a:stretch>
            <a:fillRect/>
          </a:stretch>
        </p:blipFill>
        <p:spPr>
          <a:xfrm>
            <a:off x="3962860" y="5135825"/>
            <a:ext cx="7809405" cy="914738"/>
          </a:xfrm>
          <a:prstGeom prst="rect">
            <a:avLst/>
          </a:prstGeom>
        </p:spPr>
      </p:pic>
    </p:spTree>
    <p:extLst>
      <p:ext uri="{BB962C8B-B14F-4D97-AF65-F5344CB8AC3E}">
        <p14:creationId xmlns:p14="http://schemas.microsoft.com/office/powerpoint/2010/main" val="4026723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69BFE-B61F-4330-9987-50A63EEAD28F}"/>
              </a:ext>
            </a:extLst>
          </p:cNvPr>
          <p:cNvSpPr>
            <a:spLocks noGrp="1"/>
          </p:cNvSpPr>
          <p:nvPr>
            <p:ph type="title"/>
          </p:nvPr>
        </p:nvSpPr>
        <p:spPr/>
        <p:txBody>
          <a:bodyPr>
            <a:normAutofit fontScale="90000"/>
          </a:bodyPr>
          <a:lstStyle/>
          <a:p>
            <a:r>
              <a:rPr lang="en-US" dirty="0"/>
              <a:t>Fees and Processing</a:t>
            </a:r>
          </a:p>
        </p:txBody>
      </p:sp>
      <p:sp>
        <p:nvSpPr>
          <p:cNvPr id="3" name="Slide Number Placeholder 2">
            <a:extLst>
              <a:ext uri="{FF2B5EF4-FFF2-40B4-BE49-F238E27FC236}">
                <a16:creationId xmlns:a16="http://schemas.microsoft.com/office/drawing/2014/main" id="{301400B6-848E-4DE9-B25C-A158B2EBBC44}"/>
              </a:ext>
            </a:extLst>
          </p:cNvPr>
          <p:cNvSpPr>
            <a:spLocks noGrp="1"/>
          </p:cNvSpPr>
          <p:nvPr>
            <p:ph type="sldNum" sz="quarter" idx="10"/>
          </p:nvPr>
        </p:nvSpPr>
        <p:spPr/>
        <p:txBody>
          <a:bodyPr/>
          <a:lstStyle/>
          <a:p>
            <a:fld id="{D495E168-DA5E-4888-8D8A-92B118324C14}" type="slidenum">
              <a:rPr lang="en-US" noProof="0" smtClean="0"/>
              <a:pPr/>
              <a:t>21</a:t>
            </a:fld>
            <a:endParaRPr lang="en-US" noProof="0" dirty="0"/>
          </a:p>
        </p:txBody>
      </p:sp>
      <p:sp>
        <p:nvSpPr>
          <p:cNvPr id="4" name="Date Placeholder 3">
            <a:extLst>
              <a:ext uri="{FF2B5EF4-FFF2-40B4-BE49-F238E27FC236}">
                <a16:creationId xmlns:a16="http://schemas.microsoft.com/office/drawing/2014/main" id="{CFBA9394-A7F7-41DC-B3DF-724F1009E607}"/>
              </a:ext>
            </a:extLst>
          </p:cNvPr>
          <p:cNvSpPr>
            <a:spLocks noGrp="1"/>
          </p:cNvSpPr>
          <p:nvPr>
            <p:ph type="dt" sz="half" idx="11"/>
          </p:nvPr>
        </p:nvSpPr>
        <p:spPr/>
        <p:txBody>
          <a:bodyPr/>
          <a:lstStyle/>
          <a:p>
            <a:r>
              <a:rPr lang="en-US" dirty="0"/>
              <a:t>04.15.2020</a:t>
            </a:r>
            <a:endParaRPr lang="en-US" noProof="0" dirty="0"/>
          </a:p>
        </p:txBody>
      </p:sp>
      <p:sp>
        <p:nvSpPr>
          <p:cNvPr id="5" name="Footer Placeholder 4">
            <a:extLst>
              <a:ext uri="{FF2B5EF4-FFF2-40B4-BE49-F238E27FC236}">
                <a16:creationId xmlns:a16="http://schemas.microsoft.com/office/drawing/2014/main" id="{64883D51-4633-4FA4-B5F0-7B3C05810816}"/>
              </a:ext>
            </a:extLst>
          </p:cNvPr>
          <p:cNvSpPr>
            <a:spLocks noGrp="1"/>
          </p:cNvSpPr>
          <p:nvPr>
            <p:ph type="ftr" sz="quarter" idx="12"/>
          </p:nvPr>
        </p:nvSpPr>
        <p:spPr/>
        <p:txBody>
          <a:bodyPr/>
          <a:lstStyle/>
          <a:p>
            <a:r>
              <a:rPr lang="en-US" dirty="0"/>
              <a:t>Bald Eagle Permits</a:t>
            </a:r>
          </a:p>
        </p:txBody>
      </p:sp>
      <p:sp>
        <p:nvSpPr>
          <p:cNvPr id="7" name="Text Placeholder 6">
            <a:extLst>
              <a:ext uri="{FF2B5EF4-FFF2-40B4-BE49-F238E27FC236}">
                <a16:creationId xmlns:a16="http://schemas.microsoft.com/office/drawing/2014/main" id="{21D543BD-AB6F-465D-BE43-F86F20885022}"/>
              </a:ext>
            </a:extLst>
          </p:cNvPr>
          <p:cNvSpPr>
            <a:spLocks noGrp="1"/>
          </p:cNvSpPr>
          <p:nvPr>
            <p:ph type="body" sz="quarter" idx="15"/>
          </p:nvPr>
        </p:nvSpPr>
        <p:spPr>
          <a:xfrm>
            <a:off x="838199" y="3100269"/>
            <a:ext cx="5288963" cy="2588637"/>
          </a:xfrm>
        </p:spPr>
        <p:txBody>
          <a:bodyPr>
            <a:normAutofit/>
          </a:bodyPr>
          <a:lstStyle/>
          <a:p>
            <a:pPr marL="0" indent="0">
              <a:buNone/>
            </a:pPr>
            <a:endParaRPr lang="en-US" dirty="0"/>
          </a:p>
        </p:txBody>
      </p:sp>
      <p:graphicFrame>
        <p:nvGraphicFramePr>
          <p:cNvPr id="8" name="Table 7">
            <a:extLst>
              <a:ext uri="{FF2B5EF4-FFF2-40B4-BE49-F238E27FC236}">
                <a16:creationId xmlns:a16="http://schemas.microsoft.com/office/drawing/2014/main" id="{5EAA11F3-B821-44E1-B1AC-58EF88A72694}"/>
              </a:ext>
            </a:extLst>
          </p:cNvPr>
          <p:cNvGraphicFramePr>
            <a:graphicFrameLocks noGrp="1"/>
          </p:cNvGraphicFramePr>
          <p:nvPr>
            <p:extLst>
              <p:ext uri="{D42A27DB-BD31-4B8C-83A1-F6EECF244321}">
                <p14:modId xmlns:p14="http://schemas.microsoft.com/office/powerpoint/2010/main" val="265671138"/>
              </p:ext>
            </p:extLst>
          </p:nvPr>
        </p:nvGraphicFramePr>
        <p:xfrm>
          <a:off x="368300" y="2999587"/>
          <a:ext cx="6413500" cy="2790000"/>
        </p:xfrm>
        <a:graphic>
          <a:graphicData uri="http://schemas.openxmlformats.org/drawingml/2006/table">
            <a:tbl>
              <a:tblPr>
                <a:tableStyleId>{284E427A-3D55-4303-BF80-6455036E1DE7}</a:tableStyleId>
              </a:tblPr>
              <a:tblGrid>
                <a:gridCol w="4536044">
                  <a:extLst>
                    <a:ext uri="{9D8B030D-6E8A-4147-A177-3AD203B41FA5}">
                      <a16:colId xmlns:a16="http://schemas.microsoft.com/office/drawing/2014/main" val="2327498795"/>
                    </a:ext>
                  </a:extLst>
                </a:gridCol>
                <a:gridCol w="1877456">
                  <a:extLst>
                    <a:ext uri="{9D8B030D-6E8A-4147-A177-3AD203B41FA5}">
                      <a16:colId xmlns:a16="http://schemas.microsoft.com/office/drawing/2014/main" val="3542603254"/>
                    </a:ext>
                  </a:extLst>
                </a:gridCol>
              </a:tblGrid>
              <a:tr h="552254">
                <a:tc>
                  <a:txBody>
                    <a:bodyPr/>
                    <a:lstStyle/>
                    <a:p>
                      <a:pPr algn="l" fontAlgn="t"/>
                      <a:r>
                        <a:rPr lang="en-US" dirty="0">
                          <a:effectLst/>
                        </a:rPr>
                        <a:t>Eagle Take &amp; Eagle Nest Take Standard Permit</a:t>
                      </a:r>
                    </a:p>
                  </a:txBody>
                  <a:tcPr marL="76200" marR="76200" marT="76200" marB="76200"/>
                </a:tc>
                <a:tc>
                  <a:txBody>
                    <a:bodyPr/>
                    <a:lstStyle/>
                    <a:p>
                      <a:pPr algn="l" fontAlgn="t"/>
                      <a:r>
                        <a:rPr lang="en-US" dirty="0">
                          <a:effectLst/>
                        </a:rPr>
                        <a:t>$500 </a:t>
                      </a:r>
                    </a:p>
                  </a:txBody>
                  <a:tcPr marL="76200" marR="76200" marT="76200" marB="76200"/>
                </a:tc>
                <a:extLst>
                  <a:ext uri="{0D108BD9-81ED-4DB2-BD59-A6C34878D82A}">
                    <a16:rowId xmlns:a16="http://schemas.microsoft.com/office/drawing/2014/main" val="3484221034"/>
                  </a:ext>
                </a:extLst>
              </a:tr>
              <a:tr h="768353">
                <a:tc>
                  <a:txBody>
                    <a:bodyPr/>
                    <a:lstStyle/>
                    <a:p>
                      <a:pPr algn="l" fontAlgn="t"/>
                      <a:r>
                        <a:rPr lang="en-US" dirty="0">
                          <a:effectLst/>
                        </a:rPr>
                        <a:t>Eagle Take &amp; Eagle Nest Take Standard Permit Amendment</a:t>
                      </a:r>
                    </a:p>
                  </a:txBody>
                  <a:tcPr marL="76200" marR="76200" marT="76200" marB="76200"/>
                </a:tc>
                <a:tc>
                  <a:txBody>
                    <a:bodyPr/>
                    <a:lstStyle/>
                    <a:p>
                      <a:pPr algn="l" fontAlgn="t"/>
                      <a:r>
                        <a:rPr lang="en-US" dirty="0">
                          <a:effectLst/>
                        </a:rPr>
                        <a:t>$150</a:t>
                      </a:r>
                    </a:p>
                  </a:txBody>
                  <a:tcPr marL="76200" marR="76200" marT="76200" marB="76200"/>
                </a:tc>
                <a:extLst>
                  <a:ext uri="{0D108BD9-81ED-4DB2-BD59-A6C34878D82A}">
                    <a16:rowId xmlns:a16="http://schemas.microsoft.com/office/drawing/2014/main" val="3952800886"/>
                  </a:ext>
                </a:extLst>
              </a:tr>
              <a:tr h="552254">
                <a:tc>
                  <a:txBody>
                    <a:bodyPr/>
                    <a:lstStyle/>
                    <a:p>
                      <a:pPr algn="l" fontAlgn="t"/>
                      <a:r>
                        <a:rPr lang="en-US" dirty="0">
                          <a:effectLst/>
                        </a:rPr>
                        <a:t>Eagle Take &amp; Eagle Nest Take Programmatic</a:t>
                      </a:r>
                    </a:p>
                  </a:txBody>
                  <a:tcPr marL="76200" marR="76200" marT="76200" marB="76200"/>
                </a:tc>
                <a:tc>
                  <a:txBody>
                    <a:bodyPr/>
                    <a:lstStyle/>
                    <a:p>
                      <a:pPr algn="l" fontAlgn="t"/>
                      <a:r>
                        <a:rPr lang="en-US" dirty="0">
                          <a:effectLst/>
                        </a:rPr>
                        <a:t>$1000</a:t>
                      </a:r>
                    </a:p>
                  </a:txBody>
                  <a:tcPr marL="76200" marR="76200" marT="76200" marB="76200"/>
                </a:tc>
                <a:extLst>
                  <a:ext uri="{0D108BD9-81ED-4DB2-BD59-A6C34878D82A}">
                    <a16:rowId xmlns:a16="http://schemas.microsoft.com/office/drawing/2014/main" val="100375407"/>
                  </a:ext>
                </a:extLst>
              </a:tr>
              <a:tr h="768353">
                <a:tc>
                  <a:txBody>
                    <a:bodyPr/>
                    <a:lstStyle/>
                    <a:p>
                      <a:pPr algn="l" fontAlgn="t"/>
                      <a:r>
                        <a:rPr lang="en-US" dirty="0">
                          <a:effectLst/>
                        </a:rPr>
                        <a:t>Eagle Take &amp; Eagle Nest Take Programmatic Amendment</a:t>
                      </a:r>
                    </a:p>
                  </a:txBody>
                  <a:tcPr marL="76200" marR="76200" marT="76200" marB="76200"/>
                </a:tc>
                <a:tc>
                  <a:txBody>
                    <a:bodyPr/>
                    <a:lstStyle/>
                    <a:p>
                      <a:pPr algn="l" fontAlgn="t"/>
                      <a:r>
                        <a:rPr lang="en-US" dirty="0">
                          <a:effectLst/>
                        </a:rPr>
                        <a:t>$500</a:t>
                      </a:r>
                    </a:p>
                  </a:txBody>
                  <a:tcPr marL="76200" marR="76200" marT="76200" marB="76200"/>
                </a:tc>
                <a:extLst>
                  <a:ext uri="{0D108BD9-81ED-4DB2-BD59-A6C34878D82A}">
                    <a16:rowId xmlns:a16="http://schemas.microsoft.com/office/drawing/2014/main" val="264648584"/>
                  </a:ext>
                </a:extLst>
              </a:tr>
            </a:tbl>
          </a:graphicData>
        </a:graphic>
      </p:graphicFrame>
      <p:sp>
        <p:nvSpPr>
          <p:cNvPr id="9" name="Text Placeholder 5">
            <a:extLst>
              <a:ext uri="{FF2B5EF4-FFF2-40B4-BE49-F238E27FC236}">
                <a16:creationId xmlns:a16="http://schemas.microsoft.com/office/drawing/2014/main" id="{19B01657-DB80-4498-BD7C-434FF6A70105}"/>
              </a:ext>
            </a:extLst>
          </p:cNvPr>
          <p:cNvSpPr>
            <a:spLocks noGrp="1"/>
          </p:cNvSpPr>
          <p:nvPr>
            <p:ph type="body" sz="quarter" idx="13"/>
          </p:nvPr>
        </p:nvSpPr>
        <p:spPr>
          <a:xfrm>
            <a:off x="841248" y="2136036"/>
            <a:ext cx="5285914" cy="857098"/>
          </a:xfrm>
        </p:spPr>
        <p:txBody>
          <a:bodyPr>
            <a:normAutofit/>
          </a:bodyPr>
          <a:lstStyle/>
          <a:p>
            <a:r>
              <a:rPr lang="en-US" dirty="0"/>
              <a:t>2-24 months</a:t>
            </a:r>
          </a:p>
        </p:txBody>
      </p:sp>
    </p:spTree>
    <p:extLst>
      <p:ext uri="{BB962C8B-B14F-4D97-AF65-F5344CB8AC3E}">
        <p14:creationId xmlns:p14="http://schemas.microsoft.com/office/powerpoint/2010/main" val="3295367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69BFE-B61F-4330-9987-50A63EEAD28F}"/>
              </a:ext>
            </a:extLst>
          </p:cNvPr>
          <p:cNvSpPr>
            <a:spLocks noGrp="1"/>
          </p:cNvSpPr>
          <p:nvPr>
            <p:ph type="title"/>
          </p:nvPr>
        </p:nvSpPr>
        <p:spPr/>
        <p:txBody>
          <a:bodyPr/>
          <a:lstStyle/>
          <a:p>
            <a:r>
              <a:rPr lang="en-US" dirty="0"/>
              <a:t>Contact Info</a:t>
            </a:r>
          </a:p>
        </p:txBody>
      </p:sp>
      <p:sp>
        <p:nvSpPr>
          <p:cNvPr id="3" name="Slide Number Placeholder 2">
            <a:extLst>
              <a:ext uri="{FF2B5EF4-FFF2-40B4-BE49-F238E27FC236}">
                <a16:creationId xmlns:a16="http://schemas.microsoft.com/office/drawing/2014/main" id="{301400B6-848E-4DE9-B25C-A158B2EBBC44}"/>
              </a:ext>
            </a:extLst>
          </p:cNvPr>
          <p:cNvSpPr>
            <a:spLocks noGrp="1"/>
          </p:cNvSpPr>
          <p:nvPr>
            <p:ph type="sldNum" sz="quarter" idx="10"/>
          </p:nvPr>
        </p:nvSpPr>
        <p:spPr/>
        <p:txBody>
          <a:bodyPr/>
          <a:lstStyle/>
          <a:p>
            <a:fld id="{D495E168-DA5E-4888-8D8A-92B118324C14}" type="slidenum">
              <a:rPr lang="en-US" noProof="0" smtClean="0"/>
              <a:pPr/>
              <a:t>22</a:t>
            </a:fld>
            <a:endParaRPr lang="en-US" noProof="0" dirty="0"/>
          </a:p>
        </p:txBody>
      </p:sp>
      <p:sp>
        <p:nvSpPr>
          <p:cNvPr id="4" name="Date Placeholder 3">
            <a:extLst>
              <a:ext uri="{FF2B5EF4-FFF2-40B4-BE49-F238E27FC236}">
                <a16:creationId xmlns:a16="http://schemas.microsoft.com/office/drawing/2014/main" id="{CFBA9394-A7F7-41DC-B3DF-724F1009E607}"/>
              </a:ext>
            </a:extLst>
          </p:cNvPr>
          <p:cNvSpPr>
            <a:spLocks noGrp="1"/>
          </p:cNvSpPr>
          <p:nvPr>
            <p:ph type="dt" sz="half" idx="11"/>
          </p:nvPr>
        </p:nvSpPr>
        <p:spPr/>
        <p:txBody>
          <a:bodyPr/>
          <a:lstStyle/>
          <a:p>
            <a:r>
              <a:rPr lang="en-US" dirty="0"/>
              <a:t>04.15.2020</a:t>
            </a:r>
            <a:endParaRPr lang="en-US" noProof="0" dirty="0"/>
          </a:p>
        </p:txBody>
      </p:sp>
      <p:sp>
        <p:nvSpPr>
          <p:cNvPr id="5" name="Footer Placeholder 4">
            <a:extLst>
              <a:ext uri="{FF2B5EF4-FFF2-40B4-BE49-F238E27FC236}">
                <a16:creationId xmlns:a16="http://schemas.microsoft.com/office/drawing/2014/main" id="{64883D51-4633-4FA4-B5F0-7B3C05810816}"/>
              </a:ext>
            </a:extLst>
          </p:cNvPr>
          <p:cNvSpPr>
            <a:spLocks noGrp="1"/>
          </p:cNvSpPr>
          <p:nvPr>
            <p:ph type="ftr" sz="quarter" idx="12"/>
          </p:nvPr>
        </p:nvSpPr>
        <p:spPr/>
        <p:txBody>
          <a:bodyPr/>
          <a:lstStyle/>
          <a:p>
            <a:r>
              <a:rPr lang="en-US" dirty="0"/>
              <a:t>Bald Eagle Permits</a:t>
            </a:r>
          </a:p>
        </p:txBody>
      </p:sp>
      <p:sp>
        <p:nvSpPr>
          <p:cNvPr id="6" name="Text Placeholder 5">
            <a:extLst>
              <a:ext uri="{FF2B5EF4-FFF2-40B4-BE49-F238E27FC236}">
                <a16:creationId xmlns:a16="http://schemas.microsoft.com/office/drawing/2014/main" id="{24661C9A-DBFC-4395-974E-6CB95C2489AE}"/>
              </a:ext>
            </a:extLst>
          </p:cNvPr>
          <p:cNvSpPr>
            <a:spLocks noGrp="1"/>
          </p:cNvSpPr>
          <p:nvPr>
            <p:ph type="body" sz="quarter" idx="13"/>
          </p:nvPr>
        </p:nvSpPr>
        <p:spPr/>
        <p:txBody>
          <a:bodyPr>
            <a:normAutofit fontScale="85000" lnSpcReduction="10000"/>
          </a:bodyPr>
          <a:lstStyle/>
          <a:p>
            <a:r>
              <a:rPr lang="en-US" dirty="0"/>
              <a:t>Jordan Muir</a:t>
            </a:r>
          </a:p>
          <a:p>
            <a:r>
              <a:rPr lang="en-US" dirty="0"/>
              <a:t>Supervisory Wildlife Biologist - Raptors/Permit</a:t>
            </a:r>
          </a:p>
        </p:txBody>
      </p:sp>
      <p:sp>
        <p:nvSpPr>
          <p:cNvPr id="7" name="Text Placeholder 6">
            <a:extLst>
              <a:ext uri="{FF2B5EF4-FFF2-40B4-BE49-F238E27FC236}">
                <a16:creationId xmlns:a16="http://schemas.microsoft.com/office/drawing/2014/main" id="{21D543BD-AB6F-465D-BE43-F86F20885022}"/>
              </a:ext>
            </a:extLst>
          </p:cNvPr>
          <p:cNvSpPr>
            <a:spLocks noGrp="1"/>
          </p:cNvSpPr>
          <p:nvPr>
            <p:ph type="body" sz="quarter" idx="15"/>
          </p:nvPr>
        </p:nvSpPr>
        <p:spPr/>
        <p:txBody>
          <a:bodyPr/>
          <a:lstStyle/>
          <a:p>
            <a:r>
              <a:rPr lang="en-US" b="1" dirty="0"/>
              <a:t>REGION 7</a:t>
            </a:r>
            <a:br>
              <a:rPr lang="en-US" b="1" dirty="0"/>
            </a:br>
            <a:r>
              <a:rPr lang="en-US" b="1" dirty="0"/>
              <a:t>Alaska</a:t>
            </a:r>
            <a:endParaRPr lang="en-US" dirty="0"/>
          </a:p>
          <a:p>
            <a:r>
              <a:rPr lang="en-US" dirty="0"/>
              <a:t>U.S. Fish and Wildlife Service</a:t>
            </a:r>
            <a:br>
              <a:rPr lang="en-US" dirty="0"/>
            </a:br>
            <a:r>
              <a:rPr lang="en-US" dirty="0"/>
              <a:t>Migratory Bird Permit Office</a:t>
            </a:r>
            <a:br>
              <a:rPr lang="en-US" dirty="0"/>
            </a:br>
            <a:r>
              <a:rPr lang="en-US" dirty="0"/>
              <a:t>1011 E. Tudor Road</a:t>
            </a:r>
            <a:br>
              <a:rPr lang="en-US" dirty="0"/>
            </a:br>
            <a:r>
              <a:rPr lang="en-US" dirty="0"/>
              <a:t>Anchorage, AK 99503</a:t>
            </a:r>
            <a:br>
              <a:rPr lang="en-US" dirty="0"/>
            </a:br>
            <a:br>
              <a:rPr lang="en-US" dirty="0"/>
            </a:br>
            <a:r>
              <a:rPr lang="en-US" dirty="0"/>
              <a:t>Tel. (907) 786-3693</a:t>
            </a:r>
            <a:br>
              <a:rPr lang="en-US" dirty="0"/>
            </a:br>
            <a:r>
              <a:rPr lang="en-US" dirty="0"/>
              <a:t>Fax (907) 786-3641</a:t>
            </a:r>
            <a:br>
              <a:rPr lang="en-US" dirty="0"/>
            </a:br>
            <a:r>
              <a:rPr lang="en-US" dirty="0"/>
              <a:t>Email: </a:t>
            </a:r>
            <a:r>
              <a:rPr lang="en-US" u="sng" dirty="0">
                <a:hlinkClick r:id="rId3"/>
              </a:rPr>
              <a:t>permitsR7MB@fws.gov</a:t>
            </a:r>
            <a:endParaRPr lang="en-US" dirty="0"/>
          </a:p>
          <a:p>
            <a:pPr marL="0" indent="0">
              <a:buNone/>
            </a:pPr>
            <a:endParaRPr lang="en-US" dirty="0"/>
          </a:p>
        </p:txBody>
      </p:sp>
    </p:spTree>
    <p:extLst>
      <p:ext uri="{BB962C8B-B14F-4D97-AF65-F5344CB8AC3E}">
        <p14:creationId xmlns:p14="http://schemas.microsoft.com/office/powerpoint/2010/main" val="207032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8FDBE6-01AE-4FF7-AA10-5C98D1CDCB20}"/>
              </a:ext>
            </a:extLst>
          </p:cNvPr>
          <p:cNvSpPr>
            <a:spLocks noGrp="1"/>
          </p:cNvSpPr>
          <p:nvPr>
            <p:ph type="sldNum" sz="quarter" idx="10"/>
          </p:nvPr>
        </p:nvSpPr>
        <p:spPr/>
        <p:txBody>
          <a:bodyPr/>
          <a:lstStyle/>
          <a:p>
            <a:fld id="{D495E168-DA5E-4888-8D8A-92B118324C14}" type="slidenum">
              <a:rPr lang="en-US" noProof="0" smtClean="0"/>
              <a:pPr/>
              <a:t>23</a:t>
            </a:fld>
            <a:endParaRPr lang="en-US" noProof="0" dirty="0"/>
          </a:p>
        </p:txBody>
      </p:sp>
      <p:sp>
        <p:nvSpPr>
          <p:cNvPr id="3" name="Date Placeholder 2">
            <a:extLst>
              <a:ext uri="{FF2B5EF4-FFF2-40B4-BE49-F238E27FC236}">
                <a16:creationId xmlns:a16="http://schemas.microsoft.com/office/drawing/2014/main" id="{9C29AEB5-DEC2-44EE-ADBE-29DF9C2088D8}"/>
              </a:ext>
            </a:extLst>
          </p:cNvPr>
          <p:cNvSpPr>
            <a:spLocks noGrp="1"/>
          </p:cNvSpPr>
          <p:nvPr>
            <p:ph type="dt" sz="half" idx="11"/>
          </p:nvPr>
        </p:nvSpPr>
        <p:spPr/>
        <p:txBody>
          <a:bodyPr/>
          <a:lstStyle/>
          <a:p>
            <a:r>
              <a:rPr lang="en-US" noProof="0" dirty="0"/>
              <a:t>04.15.2020</a:t>
            </a:r>
          </a:p>
        </p:txBody>
      </p:sp>
      <p:sp>
        <p:nvSpPr>
          <p:cNvPr id="4" name="Footer Placeholder 3">
            <a:extLst>
              <a:ext uri="{FF2B5EF4-FFF2-40B4-BE49-F238E27FC236}">
                <a16:creationId xmlns:a16="http://schemas.microsoft.com/office/drawing/2014/main" id="{BA985D9C-9EEF-4774-8D5D-F024D5489B02}"/>
              </a:ext>
            </a:extLst>
          </p:cNvPr>
          <p:cNvSpPr>
            <a:spLocks noGrp="1"/>
          </p:cNvSpPr>
          <p:nvPr>
            <p:ph type="ftr" sz="quarter" idx="12"/>
          </p:nvPr>
        </p:nvSpPr>
        <p:spPr/>
        <p:txBody>
          <a:bodyPr/>
          <a:lstStyle/>
          <a:p>
            <a:r>
              <a:rPr lang="en-US" noProof="0" dirty="0"/>
              <a:t>Bald Eagle Permits</a:t>
            </a:r>
          </a:p>
        </p:txBody>
      </p:sp>
      <p:sp>
        <p:nvSpPr>
          <p:cNvPr id="5" name="Content Placeholder 4">
            <a:extLst>
              <a:ext uri="{FF2B5EF4-FFF2-40B4-BE49-F238E27FC236}">
                <a16:creationId xmlns:a16="http://schemas.microsoft.com/office/drawing/2014/main" id="{36D2BFF8-5A52-4640-9253-7844A9E190BD}"/>
              </a:ext>
            </a:extLst>
          </p:cNvPr>
          <p:cNvSpPr>
            <a:spLocks noGrp="1"/>
          </p:cNvSpPr>
          <p:nvPr>
            <p:ph idx="1"/>
          </p:nvPr>
        </p:nvSpPr>
        <p:spPr/>
        <p:txBody>
          <a:bodyPr/>
          <a:lstStyle/>
          <a:p>
            <a:r>
              <a:rPr lang="en-US" sz="1800" dirty="0">
                <a:hlinkClick r:id="rId2"/>
              </a:rPr>
              <a:t>https://en.wikipedia.org/wiki/Bald_and_Golden_Eagle_Protection_Act</a:t>
            </a:r>
            <a:endParaRPr lang="en-US" sz="1800" dirty="0"/>
          </a:p>
          <a:p>
            <a:r>
              <a:rPr lang="en-US" sz="1800" dirty="0">
                <a:hlinkClick r:id="rId3"/>
              </a:rPr>
              <a:t>https://www.fws.gov/birds/management/managed-species/bald-and-golden-eagle-information.php</a:t>
            </a:r>
            <a:endParaRPr lang="en-US" sz="1800" dirty="0"/>
          </a:p>
          <a:p>
            <a:r>
              <a:rPr lang="en-US" sz="1800" dirty="0">
                <a:hlinkClick r:id="rId4"/>
              </a:rPr>
              <a:t>https://www.fws.gov/pacific/eagle/documents/NationalBaldEagleManagementGuidelines.pdf</a:t>
            </a:r>
            <a:endParaRPr lang="en-US" sz="1800" dirty="0"/>
          </a:p>
          <a:p>
            <a:r>
              <a:rPr lang="en-US" sz="1800" dirty="0">
                <a:hlinkClick r:id="rId5"/>
              </a:rPr>
              <a:t>https://www.fws.gov/alaska/pages/eagle-permit-types</a:t>
            </a:r>
            <a:endParaRPr lang="en-US" sz="1800" dirty="0"/>
          </a:p>
          <a:p>
            <a:r>
              <a:rPr lang="en-US" sz="1800" dirty="0"/>
              <a:t>Eagle Photographs by Sascha Brand</a:t>
            </a:r>
          </a:p>
          <a:p>
            <a:endParaRPr lang="en-US" dirty="0"/>
          </a:p>
        </p:txBody>
      </p:sp>
      <p:sp>
        <p:nvSpPr>
          <p:cNvPr id="6" name="Title 5">
            <a:extLst>
              <a:ext uri="{FF2B5EF4-FFF2-40B4-BE49-F238E27FC236}">
                <a16:creationId xmlns:a16="http://schemas.microsoft.com/office/drawing/2014/main" id="{7C9FAEF0-2BF3-445B-9E3D-B9007F944822}"/>
              </a:ext>
            </a:extLst>
          </p:cNvPr>
          <p:cNvSpPr>
            <a:spLocks noGrp="1"/>
          </p:cNvSpPr>
          <p:nvPr>
            <p:ph type="title"/>
          </p:nvPr>
        </p:nvSpPr>
        <p:spPr/>
        <p:txBody>
          <a:bodyPr/>
          <a:lstStyle/>
          <a:p>
            <a:r>
              <a:rPr lang="en-US" dirty="0"/>
              <a:t>References</a:t>
            </a:r>
          </a:p>
        </p:txBody>
      </p:sp>
    </p:spTree>
    <p:extLst>
      <p:ext uri="{BB962C8B-B14F-4D97-AF65-F5344CB8AC3E}">
        <p14:creationId xmlns:p14="http://schemas.microsoft.com/office/powerpoint/2010/main" val="43540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B381BA-F1D7-483F-B759-9C3451355503}"/>
              </a:ext>
            </a:extLst>
          </p:cNvPr>
          <p:cNvSpPr>
            <a:spLocks noGrp="1"/>
          </p:cNvSpPr>
          <p:nvPr>
            <p:ph type="title"/>
          </p:nvPr>
        </p:nvSpPr>
        <p:spPr/>
        <p:txBody>
          <a:bodyPr/>
          <a:lstStyle/>
          <a:p>
            <a:r>
              <a:rPr lang="en-US" dirty="0"/>
              <a:t>THANK YOU!</a:t>
            </a:r>
          </a:p>
        </p:txBody>
      </p:sp>
      <p:sp>
        <p:nvSpPr>
          <p:cNvPr id="4" name="Text Placeholder 3">
            <a:extLst>
              <a:ext uri="{FF2B5EF4-FFF2-40B4-BE49-F238E27FC236}">
                <a16:creationId xmlns:a16="http://schemas.microsoft.com/office/drawing/2014/main" id="{A412BBAB-4628-42F5-BF78-BE0E59475133}"/>
              </a:ext>
            </a:extLst>
          </p:cNvPr>
          <p:cNvSpPr>
            <a:spLocks noGrp="1"/>
          </p:cNvSpPr>
          <p:nvPr>
            <p:ph type="body" sz="quarter" idx="13"/>
          </p:nvPr>
        </p:nvSpPr>
        <p:spPr/>
        <p:txBody>
          <a:bodyPr/>
          <a:lstStyle/>
          <a:p>
            <a:r>
              <a:rPr lang="en-US" dirty="0"/>
              <a:t>Marc Frutiger, PE, PTOE</a:t>
            </a:r>
          </a:p>
        </p:txBody>
      </p:sp>
      <p:sp>
        <p:nvSpPr>
          <p:cNvPr id="6" name="Text Placeholder 5">
            <a:extLst>
              <a:ext uri="{FF2B5EF4-FFF2-40B4-BE49-F238E27FC236}">
                <a16:creationId xmlns:a16="http://schemas.microsoft.com/office/drawing/2014/main" id="{73118D49-CA48-4C57-A37C-31BAA7538127}"/>
              </a:ext>
            </a:extLst>
          </p:cNvPr>
          <p:cNvSpPr>
            <a:spLocks noGrp="1"/>
          </p:cNvSpPr>
          <p:nvPr>
            <p:ph type="body" sz="quarter" idx="23"/>
          </p:nvPr>
        </p:nvSpPr>
        <p:spPr/>
        <p:txBody>
          <a:bodyPr/>
          <a:lstStyle/>
          <a:p>
            <a:r>
              <a:rPr lang="en-US" dirty="0"/>
              <a:t>Email</a:t>
            </a:r>
          </a:p>
        </p:txBody>
      </p:sp>
      <p:sp>
        <p:nvSpPr>
          <p:cNvPr id="5" name="Text Placeholder 4">
            <a:extLst>
              <a:ext uri="{FF2B5EF4-FFF2-40B4-BE49-F238E27FC236}">
                <a16:creationId xmlns:a16="http://schemas.microsoft.com/office/drawing/2014/main" id="{62E14719-D011-4E0B-9362-CD19FF22FEB5}"/>
              </a:ext>
            </a:extLst>
          </p:cNvPr>
          <p:cNvSpPr>
            <a:spLocks noGrp="1"/>
          </p:cNvSpPr>
          <p:nvPr>
            <p:ph type="body" sz="quarter" idx="22"/>
          </p:nvPr>
        </p:nvSpPr>
        <p:spPr/>
        <p:txBody>
          <a:bodyPr/>
          <a:lstStyle/>
          <a:p>
            <a:r>
              <a:rPr lang="en-US" dirty="0"/>
              <a:t>mfrutiger@alaska.edu</a:t>
            </a:r>
          </a:p>
        </p:txBody>
      </p:sp>
    </p:spTree>
    <p:extLst>
      <p:ext uri="{BB962C8B-B14F-4D97-AF65-F5344CB8AC3E}">
        <p14:creationId xmlns:p14="http://schemas.microsoft.com/office/powerpoint/2010/main" val="3309279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DD624-2289-4C82-BABE-2C98D31C9934}"/>
              </a:ext>
            </a:extLst>
          </p:cNvPr>
          <p:cNvSpPr>
            <a:spLocks noGrp="1"/>
          </p:cNvSpPr>
          <p:nvPr>
            <p:ph type="title"/>
          </p:nvPr>
        </p:nvSpPr>
        <p:spPr/>
        <p:txBody>
          <a:bodyPr/>
          <a:lstStyle/>
          <a:p>
            <a:r>
              <a:rPr lang="en-US" dirty="0"/>
              <a:t>Background</a:t>
            </a:r>
          </a:p>
        </p:txBody>
      </p:sp>
      <p:sp>
        <p:nvSpPr>
          <p:cNvPr id="3" name="Slide Number Placeholder 2">
            <a:extLst>
              <a:ext uri="{FF2B5EF4-FFF2-40B4-BE49-F238E27FC236}">
                <a16:creationId xmlns:a16="http://schemas.microsoft.com/office/drawing/2014/main" id="{F993FF4B-D91F-406C-844E-EE3898A3E8C4}"/>
              </a:ext>
            </a:extLst>
          </p:cNvPr>
          <p:cNvSpPr>
            <a:spLocks noGrp="1"/>
          </p:cNvSpPr>
          <p:nvPr>
            <p:ph type="sldNum" sz="quarter" idx="10"/>
          </p:nvPr>
        </p:nvSpPr>
        <p:spPr/>
        <p:txBody>
          <a:bodyPr/>
          <a:lstStyle/>
          <a:p>
            <a:fld id="{D495E168-DA5E-4888-8D8A-92B118324C14}" type="slidenum">
              <a:rPr lang="en-US" noProof="0" smtClean="0"/>
              <a:pPr/>
              <a:t>3</a:t>
            </a:fld>
            <a:endParaRPr lang="en-US" noProof="0" dirty="0"/>
          </a:p>
        </p:txBody>
      </p:sp>
      <p:sp>
        <p:nvSpPr>
          <p:cNvPr id="4" name="Footer Placeholder 3">
            <a:extLst>
              <a:ext uri="{FF2B5EF4-FFF2-40B4-BE49-F238E27FC236}">
                <a16:creationId xmlns:a16="http://schemas.microsoft.com/office/drawing/2014/main" id="{5D46ACA3-1517-4EE6-ABFB-7D698F74BB4D}"/>
              </a:ext>
            </a:extLst>
          </p:cNvPr>
          <p:cNvSpPr>
            <a:spLocks noGrp="1"/>
          </p:cNvSpPr>
          <p:nvPr>
            <p:ph type="ftr" sz="quarter" idx="12"/>
          </p:nvPr>
        </p:nvSpPr>
        <p:spPr/>
        <p:txBody>
          <a:bodyPr/>
          <a:lstStyle/>
          <a:p>
            <a:r>
              <a:rPr lang="en-US" noProof="0" dirty="0"/>
              <a:t>Bald Eagle Permits</a:t>
            </a:r>
          </a:p>
        </p:txBody>
      </p:sp>
      <p:sp>
        <p:nvSpPr>
          <p:cNvPr id="6" name="Date Placeholder 5">
            <a:extLst>
              <a:ext uri="{FF2B5EF4-FFF2-40B4-BE49-F238E27FC236}">
                <a16:creationId xmlns:a16="http://schemas.microsoft.com/office/drawing/2014/main" id="{AD4BA440-EE9E-4082-8DE2-19C7D3BC009D}"/>
              </a:ext>
            </a:extLst>
          </p:cNvPr>
          <p:cNvSpPr>
            <a:spLocks noGrp="1"/>
          </p:cNvSpPr>
          <p:nvPr>
            <p:ph type="dt" sz="half" idx="11"/>
          </p:nvPr>
        </p:nvSpPr>
        <p:spPr/>
        <p:txBody>
          <a:bodyPr/>
          <a:lstStyle/>
          <a:p>
            <a:r>
              <a:rPr lang="en-US" noProof="0" dirty="0"/>
              <a:t>04.15.2020</a:t>
            </a:r>
          </a:p>
        </p:txBody>
      </p:sp>
      <p:pic>
        <p:nvPicPr>
          <p:cNvPr id="8" name="Picture 7">
            <a:extLst>
              <a:ext uri="{FF2B5EF4-FFF2-40B4-BE49-F238E27FC236}">
                <a16:creationId xmlns:a16="http://schemas.microsoft.com/office/drawing/2014/main" id="{302647BF-6034-44CF-A4BE-B1FB617F907D}"/>
              </a:ext>
            </a:extLst>
          </p:cNvPr>
          <p:cNvPicPr>
            <a:picLocks noChangeAspect="1"/>
          </p:cNvPicPr>
          <p:nvPr/>
        </p:nvPicPr>
        <p:blipFill rotWithShape="1">
          <a:blip r:embed="rId3"/>
          <a:srcRect l="24271" t="24721" r="15417" b="27931"/>
          <a:stretch/>
        </p:blipFill>
        <p:spPr>
          <a:xfrm>
            <a:off x="3338512" y="476250"/>
            <a:ext cx="5514976" cy="3247028"/>
          </a:xfrm>
          <a:prstGeom prst="rect">
            <a:avLst/>
          </a:prstGeom>
        </p:spPr>
      </p:pic>
    </p:spTree>
    <p:extLst>
      <p:ext uri="{BB962C8B-B14F-4D97-AF65-F5344CB8AC3E}">
        <p14:creationId xmlns:p14="http://schemas.microsoft.com/office/powerpoint/2010/main" val="1248352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9C9409-EEAE-4E4A-B438-C476D0A5DE14}"/>
              </a:ext>
            </a:extLst>
          </p:cNvPr>
          <p:cNvSpPr>
            <a:spLocks noGrp="1"/>
          </p:cNvSpPr>
          <p:nvPr>
            <p:ph type="sldNum" sz="quarter" idx="10"/>
          </p:nvPr>
        </p:nvSpPr>
        <p:spPr/>
        <p:txBody>
          <a:bodyPr/>
          <a:lstStyle/>
          <a:p>
            <a:fld id="{D495E168-DA5E-4888-8D8A-92B118324C14}" type="slidenum">
              <a:rPr lang="en-US" noProof="0" smtClean="0"/>
              <a:pPr/>
              <a:t>4</a:t>
            </a:fld>
            <a:endParaRPr lang="en-US" noProof="0" dirty="0"/>
          </a:p>
        </p:txBody>
      </p:sp>
      <p:sp>
        <p:nvSpPr>
          <p:cNvPr id="3" name="Date Placeholder 2">
            <a:extLst>
              <a:ext uri="{FF2B5EF4-FFF2-40B4-BE49-F238E27FC236}">
                <a16:creationId xmlns:a16="http://schemas.microsoft.com/office/drawing/2014/main" id="{38AC36C4-FD33-49BC-A9F0-FA1F3BF23565}"/>
              </a:ext>
            </a:extLst>
          </p:cNvPr>
          <p:cNvSpPr>
            <a:spLocks noGrp="1"/>
          </p:cNvSpPr>
          <p:nvPr>
            <p:ph type="dt" sz="half" idx="11"/>
          </p:nvPr>
        </p:nvSpPr>
        <p:spPr/>
        <p:txBody>
          <a:bodyPr/>
          <a:lstStyle/>
          <a:p>
            <a:r>
              <a:rPr lang="en-US" noProof="0" dirty="0"/>
              <a:t>04.15.2020</a:t>
            </a:r>
          </a:p>
        </p:txBody>
      </p:sp>
      <p:sp>
        <p:nvSpPr>
          <p:cNvPr id="4" name="Footer Placeholder 3">
            <a:extLst>
              <a:ext uri="{FF2B5EF4-FFF2-40B4-BE49-F238E27FC236}">
                <a16:creationId xmlns:a16="http://schemas.microsoft.com/office/drawing/2014/main" id="{2F30B4CD-4E33-4CC6-84D8-1DA75EBF4190}"/>
              </a:ext>
            </a:extLst>
          </p:cNvPr>
          <p:cNvSpPr>
            <a:spLocks noGrp="1"/>
          </p:cNvSpPr>
          <p:nvPr>
            <p:ph type="ftr" sz="quarter" idx="12"/>
          </p:nvPr>
        </p:nvSpPr>
        <p:spPr/>
        <p:txBody>
          <a:bodyPr/>
          <a:lstStyle/>
          <a:p>
            <a:r>
              <a:rPr lang="en-US" noProof="0" dirty="0"/>
              <a:t>Bald Eagle Permits</a:t>
            </a:r>
          </a:p>
        </p:txBody>
      </p:sp>
      <p:pic>
        <p:nvPicPr>
          <p:cNvPr id="8" name="Content Placeholder 7">
            <a:extLst>
              <a:ext uri="{FF2B5EF4-FFF2-40B4-BE49-F238E27FC236}">
                <a16:creationId xmlns:a16="http://schemas.microsoft.com/office/drawing/2014/main" id="{C45E7DC1-0651-4A8E-8ACB-EFD91D5FE36C}"/>
              </a:ext>
            </a:extLst>
          </p:cNvPr>
          <p:cNvPicPr>
            <a:picLocks noGrp="1" noChangeAspect="1"/>
          </p:cNvPicPr>
          <p:nvPr>
            <p:ph idx="1"/>
          </p:nvPr>
        </p:nvPicPr>
        <p:blipFill>
          <a:blip r:embed="rId3"/>
          <a:stretch>
            <a:fillRect/>
          </a:stretch>
        </p:blipFill>
        <p:spPr>
          <a:xfrm>
            <a:off x="838200" y="2156849"/>
            <a:ext cx="4232860" cy="3124380"/>
          </a:xfrm>
        </p:spPr>
      </p:pic>
      <p:sp>
        <p:nvSpPr>
          <p:cNvPr id="6" name="Title 5">
            <a:extLst>
              <a:ext uri="{FF2B5EF4-FFF2-40B4-BE49-F238E27FC236}">
                <a16:creationId xmlns:a16="http://schemas.microsoft.com/office/drawing/2014/main" id="{401AF34A-137A-49D3-B175-C8B489B75F61}"/>
              </a:ext>
            </a:extLst>
          </p:cNvPr>
          <p:cNvSpPr>
            <a:spLocks noGrp="1"/>
          </p:cNvSpPr>
          <p:nvPr>
            <p:ph type="title"/>
          </p:nvPr>
        </p:nvSpPr>
        <p:spPr/>
        <p:txBody>
          <a:bodyPr/>
          <a:lstStyle/>
          <a:p>
            <a:r>
              <a:rPr lang="en-US" dirty="0"/>
              <a:t>Symbology</a:t>
            </a:r>
          </a:p>
        </p:txBody>
      </p:sp>
      <p:pic>
        <p:nvPicPr>
          <p:cNvPr id="10" name="Picture 9">
            <a:extLst>
              <a:ext uri="{FF2B5EF4-FFF2-40B4-BE49-F238E27FC236}">
                <a16:creationId xmlns:a16="http://schemas.microsoft.com/office/drawing/2014/main" id="{174F31E1-76B6-43B2-9081-28D5C2BC5BBB}"/>
              </a:ext>
            </a:extLst>
          </p:cNvPr>
          <p:cNvPicPr>
            <a:picLocks noChangeAspect="1"/>
          </p:cNvPicPr>
          <p:nvPr/>
        </p:nvPicPr>
        <p:blipFill>
          <a:blip r:embed="rId4"/>
          <a:stretch>
            <a:fillRect/>
          </a:stretch>
        </p:blipFill>
        <p:spPr>
          <a:xfrm>
            <a:off x="9171313" y="2322693"/>
            <a:ext cx="2175735" cy="2212612"/>
          </a:xfrm>
          <a:prstGeom prst="rect">
            <a:avLst/>
          </a:prstGeom>
        </p:spPr>
      </p:pic>
      <p:sp>
        <p:nvSpPr>
          <p:cNvPr id="12" name="Text Placeholder 4">
            <a:extLst>
              <a:ext uri="{FF2B5EF4-FFF2-40B4-BE49-F238E27FC236}">
                <a16:creationId xmlns:a16="http://schemas.microsoft.com/office/drawing/2014/main" id="{10C4D740-C432-4323-A3DA-8116CEFE20DD}"/>
              </a:ext>
            </a:extLst>
          </p:cNvPr>
          <p:cNvSpPr txBox="1">
            <a:spLocks/>
          </p:cNvSpPr>
          <p:nvPr/>
        </p:nvSpPr>
        <p:spPr>
          <a:xfrm>
            <a:off x="8719747" y="4592465"/>
            <a:ext cx="3078866" cy="688764"/>
          </a:xfrm>
          <a:prstGeom prst="rect">
            <a:avLst/>
          </a:prstGeom>
        </p:spPr>
        <p:txBody>
          <a:bodyPr vert="horz" lIns="0" tIns="45720" rIns="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300" b="0" i="0" kern="1200">
                <a:solidFill>
                  <a:schemeClr val="bg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1"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1" kern="1200">
                <a:solidFill>
                  <a:schemeClr val="tx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1" kern="1200">
                <a:solidFill>
                  <a:schemeClr val="tx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1"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bg1"/>
                </a:solidFill>
                <a:hlinkClick r:id="rId5"/>
              </a:rPr>
              <a:t>http://washington-quarters.com/coins/300x300/1998-quarter-reverse.png</a:t>
            </a:r>
            <a:endParaRPr lang="en-US" sz="1400" dirty="0">
              <a:solidFill>
                <a:schemeClr val="bg1"/>
              </a:solidFill>
            </a:endParaRPr>
          </a:p>
        </p:txBody>
      </p:sp>
      <p:pic>
        <p:nvPicPr>
          <p:cNvPr id="14" name="Graphic 13">
            <a:extLst>
              <a:ext uri="{FF2B5EF4-FFF2-40B4-BE49-F238E27FC236}">
                <a16:creationId xmlns:a16="http://schemas.microsoft.com/office/drawing/2014/main" id="{0E5FFCE4-A45A-4DFE-B6C4-F5F178A43E5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20651" y="2470279"/>
            <a:ext cx="2795657" cy="1917440"/>
          </a:xfrm>
          <a:prstGeom prst="rect">
            <a:avLst/>
          </a:prstGeom>
        </p:spPr>
      </p:pic>
      <p:sp>
        <p:nvSpPr>
          <p:cNvPr id="15" name="Text Placeholder 4">
            <a:extLst>
              <a:ext uri="{FF2B5EF4-FFF2-40B4-BE49-F238E27FC236}">
                <a16:creationId xmlns:a16="http://schemas.microsoft.com/office/drawing/2014/main" id="{9204B229-4BEE-4691-8906-34B9E6DC5DC6}"/>
              </a:ext>
            </a:extLst>
          </p:cNvPr>
          <p:cNvSpPr txBox="1">
            <a:spLocks/>
          </p:cNvSpPr>
          <p:nvPr/>
        </p:nvSpPr>
        <p:spPr>
          <a:xfrm>
            <a:off x="5355970" y="4592808"/>
            <a:ext cx="3078866" cy="688764"/>
          </a:xfrm>
          <a:prstGeom prst="rect">
            <a:avLst/>
          </a:prstGeom>
        </p:spPr>
        <p:txBody>
          <a:bodyPr vert="horz" lIns="0" tIns="45720" rIns="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300" b="0" i="0" kern="1200">
                <a:solidFill>
                  <a:schemeClr val="bg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1"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1" kern="1200">
                <a:solidFill>
                  <a:schemeClr val="tx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1" kern="1200">
                <a:solidFill>
                  <a:schemeClr val="tx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1"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bg1"/>
                </a:solidFill>
                <a:hlinkClick r:id="rId8"/>
              </a:rPr>
              <a:t>https://www.philadelphiaeagles.com/</a:t>
            </a:r>
            <a:endParaRPr lang="en-US" sz="1400" dirty="0">
              <a:solidFill>
                <a:schemeClr val="bg1"/>
              </a:solidFill>
            </a:endParaRPr>
          </a:p>
        </p:txBody>
      </p:sp>
      <p:sp>
        <p:nvSpPr>
          <p:cNvPr id="19" name="Text Placeholder 4">
            <a:extLst>
              <a:ext uri="{FF2B5EF4-FFF2-40B4-BE49-F238E27FC236}">
                <a16:creationId xmlns:a16="http://schemas.microsoft.com/office/drawing/2014/main" id="{29CF837A-9C28-4972-9DF1-4ED9D4716719}"/>
              </a:ext>
            </a:extLst>
          </p:cNvPr>
          <p:cNvSpPr txBox="1">
            <a:spLocks/>
          </p:cNvSpPr>
          <p:nvPr/>
        </p:nvSpPr>
        <p:spPr>
          <a:xfrm>
            <a:off x="838199" y="5403008"/>
            <a:ext cx="4232859" cy="688764"/>
          </a:xfrm>
          <a:prstGeom prst="rect">
            <a:avLst/>
          </a:prstGeom>
        </p:spPr>
        <p:txBody>
          <a:bodyPr vert="horz" lIns="0" tIns="45720" rIns="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300" b="0" i="0" kern="1200">
                <a:solidFill>
                  <a:schemeClr val="bg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1"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1" kern="1200">
                <a:solidFill>
                  <a:schemeClr val="tx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1" kern="1200">
                <a:solidFill>
                  <a:schemeClr val="tx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1"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bg1"/>
                </a:solidFill>
                <a:hlinkClick r:id="rId9"/>
              </a:rPr>
              <a:t>https://cdn.wallpapersafari.com/9/95/uFhy9V.jpg</a:t>
            </a:r>
            <a:endParaRPr lang="en-US" sz="1400" dirty="0">
              <a:solidFill>
                <a:schemeClr val="bg1"/>
              </a:solidFill>
            </a:endParaRPr>
          </a:p>
        </p:txBody>
      </p:sp>
    </p:spTree>
    <p:extLst>
      <p:ext uri="{BB962C8B-B14F-4D97-AF65-F5344CB8AC3E}">
        <p14:creationId xmlns:p14="http://schemas.microsoft.com/office/powerpoint/2010/main" val="472734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1BA9B4B-C586-4B6B-8142-E49AC2D37AD1}"/>
              </a:ext>
            </a:extLst>
          </p:cNvPr>
          <p:cNvSpPr>
            <a:spLocks noGrp="1"/>
          </p:cNvSpPr>
          <p:nvPr>
            <p:ph type="title"/>
          </p:nvPr>
        </p:nvSpPr>
        <p:spPr/>
        <p:txBody>
          <a:bodyPr/>
          <a:lstStyle/>
          <a:p>
            <a:r>
              <a:rPr lang="en-US" dirty="0"/>
              <a:t>History</a:t>
            </a:r>
          </a:p>
        </p:txBody>
      </p:sp>
      <p:sp>
        <p:nvSpPr>
          <p:cNvPr id="5" name="Text Placeholder 4">
            <a:extLst>
              <a:ext uri="{FF2B5EF4-FFF2-40B4-BE49-F238E27FC236}">
                <a16:creationId xmlns:a16="http://schemas.microsoft.com/office/drawing/2014/main" id="{D630E50A-AB9F-4122-B5E0-DE40C6E48307}"/>
              </a:ext>
            </a:extLst>
          </p:cNvPr>
          <p:cNvSpPr>
            <a:spLocks noGrp="1"/>
          </p:cNvSpPr>
          <p:nvPr>
            <p:ph type="body" sz="quarter" idx="16"/>
          </p:nvPr>
        </p:nvSpPr>
        <p:spPr/>
        <p:txBody>
          <a:bodyPr/>
          <a:lstStyle/>
          <a:p>
            <a:r>
              <a:rPr lang="en-US" dirty="0"/>
              <a:t>A national symbol</a:t>
            </a:r>
          </a:p>
        </p:txBody>
      </p:sp>
      <p:sp>
        <p:nvSpPr>
          <p:cNvPr id="4" name="Text Placeholder 3">
            <a:extLst>
              <a:ext uri="{FF2B5EF4-FFF2-40B4-BE49-F238E27FC236}">
                <a16:creationId xmlns:a16="http://schemas.microsoft.com/office/drawing/2014/main" id="{D3BFCB07-6C49-4FD9-A60E-365443B88FE2}"/>
              </a:ext>
            </a:extLst>
          </p:cNvPr>
          <p:cNvSpPr>
            <a:spLocks noGrp="1"/>
          </p:cNvSpPr>
          <p:nvPr>
            <p:ph type="body" idx="1"/>
          </p:nvPr>
        </p:nvSpPr>
        <p:spPr>
          <a:xfrm>
            <a:off x="721864" y="2264895"/>
            <a:ext cx="4183650" cy="454353"/>
          </a:xfrm>
        </p:spPr>
        <p:txBody>
          <a:bodyPr/>
          <a:lstStyle/>
          <a:p>
            <a:r>
              <a:rPr lang="en-US" dirty="0"/>
              <a:t>1782</a:t>
            </a:r>
          </a:p>
        </p:txBody>
      </p:sp>
      <p:sp>
        <p:nvSpPr>
          <p:cNvPr id="7" name="Text Placeholder 6">
            <a:extLst>
              <a:ext uri="{FF2B5EF4-FFF2-40B4-BE49-F238E27FC236}">
                <a16:creationId xmlns:a16="http://schemas.microsoft.com/office/drawing/2014/main" id="{3FC3CF09-BAFF-4590-A12C-E378DFF1DA5E}"/>
              </a:ext>
            </a:extLst>
          </p:cNvPr>
          <p:cNvSpPr>
            <a:spLocks noGrp="1"/>
          </p:cNvSpPr>
          <p:nvPr>
            <p:ph type="body" sz="quarter" idx="20"/>
          </p:nvPr>
        </p:nvSpPr>
        <p:spPr>
          <a:xfrm>
            <a:off x="539889" y="2961831"/>
            <a:ext cx="7476351" cy="780134"/>
          </a:xfrm>
        </p:spPr>
        <p:txBody>
          <a:bodyPr>
            <a:normAutofit/>
          </a:bodyPr>
          <a:lstStyle/>
          <a:p>
            <a:r>
              <a:rPr lang="en-US" sz="1800" dirty="0"/>
              <a:t>The Continental Congress adopted the bald eagle as the national bird.</a:t>
            </a:r>
          </a:p>
          <a:p>
            <a:r>
              <a:rPr lang="en-US" sz="1800" dirty="0"/>
              <a:t>Bald eagles appear on most official seals of the United States.</a:t>
            </a:r>
          </a:p>
          <a:p>
            <a:endParaRPr lang="en-US" dirty="0"/>
          </a:p>
        </p:txBody>
      </p:sp>
      <p:sp>
        <p:nvSpPr>
          <p:cNvPr id="3" name="Footer Placeholder 2">
            <a:extLst>
              <a:ext uri="{FF2B5EF4-FFF2-40B4-BE49-F238E27FC236}">
                <a16:creationId xmlns:a16="http://schemas.microsoft.com/office/drawing/2014/main" id="{0CEF9153-8777-40BE-856A-F36D008F5B26}"/>
              </a:ext>
            </a:extLst>
          </p:cNvPr>
          <p:cNvSpPr>
            <a:spLocks noGrp="1"/>
          </p:cNvSpPr>
          <p:nvPr>
            <p:ph type="ftr" sz="quarter" idx="12"/>
          </p:nvPr>
        </p:nvSpPr>
        <p:spPr/>
        <p:txBody>
          <a:bodyPr/>
          <a:lstStyle/>
          <a:p>
            <a:r>
              <a:rPr lang="en-US" dirty="0"/>
              <a:t>Bald Eagle Permits</a:t>
            </a:r>
          </a:p>
        </p:txBody>
      </p:sp>
      <p:sp>
        <p:nvSpPr>
          <p:cNvPr id="2" name="Slide Number Placeholder 1">
            <a:extLst>
              <a:ext uri="{FF2B5EF4-FFF2-40B4-BE49-F238E27FC236}">
                <a16:creationId xmlns:a16="http://schemas.microsoft.com/office/drawing/2014/main" id="{4132B1B3-C6FB-4075-BF96-89BEEBC1E9E3}"/>
              </a:ext>
            </a:extLst>
          </p:cNvPr>
          <p:cNvSpPr>
            <a:spLocks noGrp="1"/>
          </p:cNvSpPr>
          <p:nvPr>
            <p:ph type="sldNum" sz="quarter" idx="10"/>
          </p:nvPr>
        </p:nvSpPr>
        <p:spPr/>
        <p:txBody>
          <a:bodyPr/>
          <a:lstStyle/>
          <a:p>
            <a:fld id="{D495E168-DA5E-4888-8D8A-92B118324C14}" type="slidenum">
              <a:rPr lang="en-US" smtClean="0"/>
              <a:pPr/>
              <a:t>5</a:t>
            </a:fld>
            <a:endParaRPr lang="en-US" dirty="0"/>
          </a:p>
        </p:txBody>
      </p:sp>
      <p:sp>
        <p:nvSpPr>
          <p:cNvPr id="10" name="Date Placeholder 9">
            <a:extLst>
              <a:ext uri="{FF2B5EF4-FFF2-40B4-BE49-F238E27FC236}">
                <a16:creationId xmlns:a16="http://schemas.microsoft.com/office/drawing/2014/main" id="{A0CC5AAA-174E-47B8-90A5-4B69B31823DC}"/>
              </a:ext>
            </a:extLst>
          </p:cNvPr>
          <p:cNvSpPr>
            <a:spLocks noGrp="1"/>
          </p:cNvSpPr>
          <p:nvPr>
            <p:ph type="dt" sz="half" idx="11"/>
          </p:nvPr>
        </p:nvSpPr>
        <p:spPr/>
        <p:txBody>
          <a:bodyPr/>
          <a:lstStyle/>
          <a:p>
            <a:r>
              <a:rPr lang="en-US" noProof="0" dirty="0"/>
              <a:t>04.15.2020</a:t>
            </a:r>
          </a:p>
        </p:txBody>
      </p:sp>
      <p:sp>
        <p:nvSpPr>
          <p:cNvPr id="12" name="Text Placeholder 3">
            <a:extLst>
              <a:ext uri="{FF2B5EF4-FFF2-40B4-BE49-F238E27FC236}">
                <a16:creationId xmlns:a16="http://schemas.microsoft.com/office/drawing/2014/main" id="{541B4106-D660-47D1-BD2A-74F24B82CD72}"/>
              </a:ext>
            </a:extLst>
          </p:cNvPr>
          <p:cNvSpPr txBox="1">
            <a:spLocks/>
          </p:cNvSpPr>
          <p:nvPr/>
        </p:nvSpPr>
        <p:spPr>
          <a:xfrm>
            <a:off x="721864" y="3805358"/>
            <a:ext cx="4183650" cy="454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000" b="0" kern="120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t>1940</a:t>
            </a:r>
          </a:p>
        </p:txBody>
      </p:sp>
      <p:sp>
        <p:nvSpPr>
          <p:cNvPr id="13" name="Text Placeholder 6">
            <a:extLst>
              <a:ext uri="{FF2B5EF4-FFF2-40B4-BE49-F238E27FC236}">
                <a16:creationId xmlns:a16="http://schemas.microsoft.com/office/drawing/2014/main" id="{1FE8B27E-CC80-489A-91BC-A1C294AFD286}"/>
              </a:ext>
            </a:extLst>
          </p:cNvPr>
          <p:cNvSpPr txBox="1">
            <a:spLocks/>
          </p:cNvSpPr>
          <p:nvPr/>
        </p:nvSpPr>
        <p:spPr>
          <a:xfrm>
            <a:off x="539888" y="4419144"/>
            <a:ext cx="7476351" cy="421724"/>
          </a:xfrm>
          <a:prstGeom prst="rect">
            <a:avLst/>
          </a:prstGeom>
        </p:spPr>
        <p:txBody>
          <a:bodyPr vert="horz" lIns="91440" tIns="45720" rIns="91440" bIns="45720" rtlCol="0">
            <a:normAutofit/>
          </a:bodyPr>
          <a:lstStyle>
            <a:lvl1pPr marL="180000" indent="-180000" algn="l" defTabSz="914400" rtl="0" eaLnBrk="1" latinLnBrk="0" hangingPunct="1">
              <a:lnSpc>
                <a:spcPct val="90000"/>
              </a:lnSpc>
              <a:spcBef>
                <a:spcPts val="600"/>
              </a:spcBef>
              <a:buClr>
                <a:schemeClr val="bg2"/>
              </a:buClr>
              <a:buFont typeface="Arial" panose="020B0604020202020204" pitchFamily="34" charset="0"/>
              <a:buChar char="•"/>
              <a:defRPr sz="1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Congress enacted the Bald Eagle Protection Act.</a:t>
            </a:r>
          </a:p>
        </p:txBody>
      </p:sp>
      <p:sp>
        <p:nvSpPr>
          <p:cNvPr id="14" name="Text Placeholder 3">
            <a:extLst>
              <a:ext uri="{FF2B5EF4-FFF2-40B4-BE49-F238E27FC236}">
                <a16:creationId xmlns:a16="http://schemas.microsoft.com/office/drawing/2014/main" id="{2B195989-8AF6-4E5C-9A25-E9D6EB69B474}"/>
              </a:ext>
            </a:extLst>
          </p:cNvPr>
          <p:cNvSpPr txBox="1">
            <a:spLocks/>
          </p:cNvSpPr>
          <p:nvPr/>
        </p:nvSpPr>
        <p:spPr>
          <a:xfrm>
            <a:off x="721864" y="4946594"/>
            <a:ext cx="4183650" cy="454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000" b="0" kern="120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t>1962</a:t>
            </a:r>
          </a:p>
        </p:txBody>
      </p:sp>
      <p:sp>
        <p:nvSpPr>
          <p:cNvPr id="15" name="Text Placeholder 6">
            <a:extLst>
              <a:ext uri="{FF2B5EF4-FFF2-40B4-BE49-F238E27FC236}">
                <a16:creationId xmlns:a16="http://schemas.microsoft.com/office/drawing/2014/main" id="{B271A0D5-1869-4A87-AC3F-ED394E60CCC9}"/>
              </a:ext>
            </a:extLst>
          </p:cNvPr>
          <p:cNvSpPr txBox="1">
            <a:spLocks/>
          </p:cNvSpPr>
          <p:nvPr/>
        </p:nvSpPr>
        <p:spPr>
          <a:xfrm>
            <a:off x="539888" y="5558405"/>
            <a:ext cx="7476351" cy="421724"/>
          </a:xfrm>
          <a:prstGeom prst="rect">
            <a:avLst/>
          </a:prstGeom>
        </p:spPr>
        <p:txBody>
          <a:bodyPr vert="horz" lIns="91440" tIns="45720" rIns="91440" bIns="45720" rtlCol="0">
            <a:normAutofit/>
          </a:bodyPr>
          <a:lstStyle>
            <a:lvl1pPr marL="180000" indent="-180000" algn="l" defTabSz="914400" rtl="0" eaLnBrk="1" latinLnBrk="0" hangingPunct="1">
              <a:lnSpc>
                <a:spcPct val="90000"/>
              </a:lnSpc>
              <a:spcBef>
                <a:spcPts val="600"/>
              </a:spcBef>
              <a:buClr>
                <a:schemeClr val="bg2"/>
              </a:buClr>
              <a:buFont typeface="Arial" panose="020B0604020202020204" pitchFamily="34" charset="0"/>
              <a:buChar char="•"/>
              <a:defRPr sz="1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Amended to become the Bald and Golden Eagle Protection Act</a:t>
            </a:r>
          </a:p>
        </p:txBody>
      </p:sp>
      <p:pic>
        <p:nvPicPr>
          <p:cNvPr id="17" name="Graphic 16">
            <a:extLst>
              <a:ext uri="{FF2B5EF4-FFF2-40B4-BE49-F238E27FC236}">
                <a16:creationId xmlns:a16="http://schemas.microsoft.com/office/drawing/2014/main" id="{8527AFD3-9E71-4FC8-A92D-A9B09C8F8A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87025" y="1002161"/>
            <a:ext cx="3257550" cy="3257550"/>
          </a:xfrm>
          <a:prstGeom prst="rect">
            <a:avLst/>
          </a:prstGeom>
        </p:spPr>
      </p:pic>
      <p:sp>
        <p:nvSpPr>
          <p:cNvPr id="18" name="Text Placeholder 4">
            <a:extLst>
              <a:ext uri="{FF2B5EF4-FFF2-40B4-BE49-F238E27FC236}">
                <a16:creationId xmlns:a16="http://schemas.microsoft.com/office/drawing/2014/main" id="{66D0B8E5-016C-4ACE-A57B-352AC5DAB07D}"/>
              </a:ext>
            </a:extLst>
          </p:cNvPr>
          <p:cNvSpPr txBox="1">
            <a:spLocks/>
          </p:cNvSpPr>
          <p:nvPr/>
        </p:nvSpPr>
        <p:spPr>
          <a:xfrm>
            <a:off x="8376367" y="4473609"/>
            <a:ext cx="3078866" cy="1491160"/>
          </a:xfrm>
          <a:prstGeom prst="rect">
            <a:avLst/>
          </a:prstGeom>
        </p:spPr>
        <p:txBody>
          <a:bodyPr vert="horz" lIns="0" tIns="45720" rIns="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300" b="0" i="0" kern="1200">
                <a:solidFill>
                  <a:schemeClr val="bg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1"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1" kern="1200">
                <a:solidFill>
                  <a:schemeClr val="tx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1" kern="1200">
                <a:solidFill>
                  <a:schemeClr val="tx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1"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Great Seal of the USA</a:t>
            </a:r>
          </a:p>
          <a:p>
            <a:r>
              <a:rPr lang="en-US" sz="1400" dirty="0">
                <a:hlinkClick r:id="rId5"/>
              </a:rPr>
              <a:t>https://upload.wikimedia.org/wikipedia/commons/5/5c/Great_Seal_of_the_United_States_%28obverse%29.svg</a:t>
            </a:r>
            <a:endParaRPr lang="en-US" sz="1400" dirty="0"/>
          </a:p>
        </p:txBody>
      </p:sp>
    </p:spTree>
    <p:extLst>
      <p:ext uri="{BB962C8B-B14F-4D97-AF65-F5344CB8AC3E}">
        <p14:creationId xmlns:p14="http://schemas.microsoft.com/office/powerpoint/2010/main" val="18768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1BA9B4B-C586-4B6B-8142-E49AC2D37AD1}"/>
              </a:ext>
            </a:extLst>
          </p:cNvPr>
          <p:cNvSpPr>
            <a:spLocks noGrp="1"/>
          </p:cNvSpPr>
          <p:nvPr>
            <p:ph type="title"/>
          </p:nvPr>
        </p:nvSpPr>
        <p:spPr/>
        <p:txBody>
          <a:bodyPr/>
          <a:lstStyle/>
          <a:p>
            <a:r>
              <a:rPr lang="en-US" dirty="0"/>
              <a:t>History</a:t>
            </a:r>
          </a:p>
        </p:txBody>
      </p:sp>
      <p:sp>
        <p:nvSpPr>
          <p:cNvPr id="5" name="Text Placeholder 4">
            <a:extLst>
              <a:ext uri="{FF2B5EF4-FFF2-40B4-BE49-F238E27FC236}">
                <a16:creationId xmlns:a16="http://schemas.microsoft.com/office/drawing/2014/main" id="{D630E50A-AB9F-4122-B5E0-DE40C6E48307}"/>
              </a:ext>
            </a:extLst>
          </p:cNvPr>
          <p:cNvSpPr>
            <a:spLocks noGrp="1"/>
          </p:cNvSpPr>
          <p:nvPr>
            <p:ph type="body" sz="quarter" idx="16"/>
          </p:nvPr>
        </p:nvSpPr>
        <p:spPr/>
        <p:txBody>
          <a:bodyPr/>
          <a:lstStyle/>
          <a:p>
            <a:r>
              <a:rPr lang="en-US" dirty="0"/>
              <a:t>A national symbol</a:t>
            </a:r>
          </a:p>
        </p:txBody>
      </p:sp>
      <p:sp>
        <p:nvSpPr>
          <p:cNvPr id="4" name="Text Placeholder 3">
            <a:extLst>
              <a:ext uri="{FF2B5EF4-FFF2-40B4-BE49-F238E27FC236}">
                <a16:creationId xmlns:a16="http://schemas.microsoft.com/office/drawing/2014/main" id="{D3BFCB07-6C49-4FD9-A60E-365443B88FE2}"/>
              </a:ext>
            </a:extLst>
          </p:cNvPr>
          <p:cNvSpPr>
            <a:spLocks noGrp="1"/>
          </p:cNvSpPr>
          <p:nvPr>
            <p:ph type="body" idx="1"/>
          </p:nvPr>
        </p:nvSpPr>
        <p:spPr>
          <a:xfrm>
            <a:off x="581026" y="2009996"/>
            <a:ext cx="4183650" cy="454353"/>
          </a:xfrm>
        </p:spPr>
        <p:txBody>
          <a:bodyPr/>
          <a:lstStyle/>
          <a:p>
            <a:r>
              <a:rPr lang="en-US" dirty="0"/>
              <a:t>1963</a:t>
            </a:r>
          </a:p>
        </p:txBody>
      </p:sp>
      <p:sp>
        <p:nvSpPr>
          <p:cNvPr id="7" name="Text Placeholder 6">
            <a:extLst>
              <a:ext uri="{FF2B5EF4-FFF2-40B4-BE49-F238E27FC236}">
                <a16:creationId xmlns:a16="http://schemas.microsoft.com/office/drawing/2014/main" id="{3FC3CF09-BAFF-4590-A12C-E378DFF1DA5E}"/>
              </a:ext>
            </a:extLst>
          </p:cNvPr>
          <p:cNvSpPr>
            <a:spLocks noGrp="1"/>
          </p:cNvSpPr>
          <p:nvPr>
            <p:ph type="body" sz="quarter" idx="20"/>
          </p:nvPr>
        </p:nvSpPr>
        <p:spPr>
          <a:xfrm>
            <a:off x="399051" y="2535081"/>
            <a:ext cx="7476351" cy="370649"/>
          </a:xfrm>
        </p:spPr>
        <p:txBody>
          <a:bodyPr>
            <a:normAutofit/>
          </a:bodyPr>
          <a:lstStyle/>
          <a:p>
            <a:r>
              <a:rPr lang="en-US" sz="1800" dirty="0"/>
              <a:t>Near extinction</a:t>
            </a:r>
          </a:p>
          <a:p>
            <a:endParaRPr lang="en-US" dirty="0"/>
          </a:p>
        </p:txBody>
      </p:sp>
      <p:sp>
        <p:nvSpPr>
          <p:cNvPr id="3" name="Footer Placeholder 2">
            <a:extLst>
              <a:ext uri="{FF2B5EF4-FFF2-40B4-BE49-F238E27FC236}">
                <a16:creationId xmlns:a16="http://schemas.microsoft.com/office/drawing/2014/main" id="{0CEF9153-8777-40BE-856A-F36D008F5B26}"/>
              </a:ext>
            </a:extLst>
          </p:cNvPr>
          <p:cNvSpPr>
            <a:spLocks noGrp="1"/>
          </p:cNvSpPr>
          <p:nvPr>
            <p:ph type="ftr" sz="quarter" idx="12"/>
          </p:nvPr>
        </p:nvSpPr>
        <p:spPr/>
        <p:txBody>
          <a:bodyPr/>
          <a:lstStyle/>
          <a:p>
            <a:r>
              <a:rPr lang="en-US" dirty="0"/>
              <a:t>Bald Eagle Permits</a:t>
            </a:r>
          </a:p>
        </p:txBody>
      </p:sp>
      <p:sp>
        <p:nvSpPr>
          <p:cNvPr id="2" name="Slide Number Placeholder 1">
            <a:extLst>
              <a:ext uri="{FF2B5EF4-FFF2-40B4-BE49-F238E27FC236}">
                <a16:creationId xmlns:a16="http://schemas.microsoft.com/office/drawing/2014/main" id="{4132B1B3-C6FB-4075-BF96-89BEEBC1E9E3}"/>
              </a:ext>
            </a:extLst>
          </p:cNvPr>
          <p:cNvSpPr>
            <a:spLocks noGrp="1"/>
          </p:cNvSpPr>
          <p:nvPr>
            <p:ph type="sldNum" sz="quarter" idx="10"/>
          </p:nvPr>
        </p:nvSpPr>
        <p:spPr/>
        <p:txBody>
          <a:bodyPr/>
          <a:lstStyle/>
          <a:p>
            <a:fld id="{D495E168-DA5E-4888-8D8A-92B118324C14}" type="slidenum">
              <a:rPr lang="en-US" smtClean="0"/>
              <a:pPr/>
              <a:t>6</a:t>
            </a:fld>
            <a:endParaRPr lang="en-US" dirty="0"/>
          </a:p>
        </p:txBody>
      </p:sp>
      <p:sp>
        <p:nvSpPr>
          <p:cNvPr id="10" name="Date Placeholder 9">
            <a:extLst>
              <a:ext uri="{FF2B5EF4-FFF2-40B4-BE49-F238E27FC236}">
                <a16:creationId xmlns:a16="http://schemas.microsoft.com/office/drawing/2014/main" id="{A0CC5AAA-174E-47B8-90A5-4B69B31823DC}"/>
              </a:ext>
            </a:extLst>
          </p:cNvPr>
          <p:cNvSpPr>
            <a:spLocks noGrp="1"/>
          </p:cNvSpPr>
          <p:nvPr>
            <p:ph type="dt" sz="half" idx="11"/>
          </p:nvPr>
        </p:nvSpPr>
        <p:spPr/>
        <p:txBody>
          <a:bodyPr/>
          <a:lstStyle/>
          <a:p>
            <a:r>
              <a:rPr lang="en-US" noProof="0" dirty="0"/>
              <a:t>04.15.2020</a:t>
            </a:r>
          </a:p>
        </p:txBody>
      </p:sp>
      <p:sp>
        <p:nvSpPr>
          <p:cNvPr id="12" name="Text Placeholder 3">
            <a:extLst>
              <a:ext uri="{FF2B5EF4-FFF2-40B4-BE49-F238E27FC236}">
                <a16:creationId xmlns:a16="http://schemas.microsoft.com/office/drawing/2014/main" id="{541B4106-D660-47D1-BD2A-74F24B82CD72}"/>
              </a:ext>
            </a:extLst>
          </p:cNvPr>
          <p:cNvSpPr txBox="1">
            <a:spLocks/>
          </p:cNvSpPr>
          <p:nvPr/>
        </p:nvSpPr>
        <p:spPr>
          <a:xfrm>
            <a:off x="581026" y="2957522"/>
            <a:ext cx="4183650" cy="454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000" b="0" kern="120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t>1967</a:t>
            </a:r>
          </a:p>
        </p:txBody>
      </p:sp>
      <p:sp>
        <p:nvSpPr>
          <p:cNvPr id="13" name="Text Placeholder 6">
            <a:extLst>
              <a:ext uri="{FF2B5EF4-FFF2-40B4-BE49-F238E27FC236}">
                <a16:creationId xmlns:a16="http://schemas.microsoft.com/office/drawing/2014/main" id="{1FE8B27E-CC80-489A-91BC-A1C294AFD286}"/>
              </a:ext>
            </a:extLst>
          </p:cNvPr>
          <p:cNvSpPr txBox="1">
            <a:spLocks/>
          </p:cNvSpPr>
          <p:nvPr/>
        </p:nvSpPr>
        <p:spPr>
          <a:xfrm>
            <a:off x="399051" y="3472794"/>
            <a:ext cx="7476351" cy="421724"/>
          </a:xfrm>
          <a:prstGeom prst="rect">
            <a:avLst/>
          </a:prstGeom>
        </p:spPr>
        <p:txBody>
          <a:bodyPr vert="horz" lIns="91440" tIns="45720" rIns="91440" bIns="45720" rtlCol="0">
            <a:normAutofit/>
          </a:bodyPr>
          <a:lstStyle>
            <a:lvl1pPr marL="180000" indent="-180000" algn="l" defTabSz="914400" rtl="0" eaLnBrk="1" latinLnBrk="0" hangingPunct="1">
              <a:lnSpc>
                <a:spcPct val="90000"/>
              </a:lnSpc>
              <a:spcBef>
                <a:spcPts val="600"/>
              </a:spcBef>
              <a:buClr>
                <a:schemeClr val="bg2"/>
              </a:buClr>
              <a:buFont typeface="Arial" panose="020B0604020202020204" pitchFamily="34" charset="0"/>
              <a:buChar char="•"/>
              <a:defRPr sz="1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Listed under the Endangered Species Preservation Act</a:t>
            </a:r>
          </a:p>
        </p:txBody>
      </p:sp>
      <p:sp>
        <p:nvSpPr>
          <p:cNvPr id="14" name="Text Placeholder 6">
            <a:extLst>
              <a:ext uri="{FF2B5EF4-FFF2-40B4-BE49-F238E27FC236}">
                <a16:creationId xmlns:a16="http://schemas.microsoft.com/office/drawing/2014/main" id="{A908FC7B-742E-417C-8325-F30A09B981D7}"/>
              </a:ext>
            </a:extLst>
          </p:cNvPr>
          <p:cNvSpPr txBox="1">
            <a:spLocks/>
          </p:cNvSpPr>
          <p:nvPr/>
        </p:nvSpPr>
        <p:spPr>
          <a:xfrm>
            <a:off x="399051" y="4461420"/>
            <a:ext cx="7476351" cy="421724"/>
          </a:xfrm>
          <a:prstGeom prst="rect">
            <a:avLst/>
          </a:prstGeom>
        </p:spPr>
        <p:txBody>
          <a:bodyPr vert="horz" lIns="91440" tIns="45720" rIns="91440" bIns="45720" rtlCol="0">
            <a:normAutofit/>
          </a:bodyPr>
          <a:lstStyle>
            <a:lvl1pPr marL="180000" indent="-180000" algn="l" defTabSz="914400" rtl="0" eaLnBrk="1" latinLnBrk="0" hangingPunct="1">
              <a:lnSpc>
                <a:spcPct val="90000"/>
              </a:lnSpc>
              <a:spcBef>
                <a:spcPts val="600"/>
              </a:spcBef>
              <a:buClr>
                <a:schemeClr val="bg2"/>
              </a:buClr>
              <a:buFont typeface="Arial" panose="020B0604020202020204" pitchFamily="34" charset="0"/>
              <a:buChar char="•"/>
              <a:defRPr sz="1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Listed as Endangered under the Endangered Species Act</a:t>
            </a:r>
          </a:p>
        </p:txBody>
      </p:sp>
      <p:sp>
        <p:nvSpPr>
          <p:cNvPr id="15" name="Text Placeholder 3">
            <a:extLst>
              <a:ext uri="{FF2B5EF4-FFF2-40B4-BE49-F238E27FC236}">
                <a16:creationId xmlns:a16="http://schemas.microsoft.com/office/drawing/2014/main" id="{9EA93939-4FFE-4E4A-8E15-4BBBBCAE2C55}"/>
              </a:ext>
            </a:extLst>
          </p:cNvPr>
          <p:cNvSpPr txBox="1">
            <a:spLocks/>
          </p:cNvSpPr>
          <p:nvPr/>
        </p:nvSpPr>
        <p:spPr>
          <a:xfrm>
            <a:off x="581026" y="3833334"/>
            <a:ext cx="4183650" cy="454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000" b="0" kern="120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t>1978</a:t>
            </a:r>
          </a:p>
        </p:txBody>
      </p:sp>
      <p:sp>
        <p:nvSpPr>
          <p:cNvPr id="17" name="Text Placeholder 3">
            <a:extLst>
              <a:ext uri="{FF2B5EF4-FFF2-40B4-BE49-F238E27FC236}">
                <a16:creationId xmlns:a16="http://schemas.microsoft.com/office/drawing/2014/main" id="{4C61BC94-9F5C-425D-97F5-3C77BD1554FC}"/>
              </a:ext>
            </a:extLst>
          </p:cNvPr>
          <p:cNvSpPr txBox="1">
            <a:spLocks/>
          </p:cNvSpPr>
          <p:nvPr/>
        </p:nvSpPr>
        <p:spPr>
          <a:xfrm>
            <a:off x="581026" y="4919011"/>
            <a:ext cx="4183650" cy="454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000" b="0" kern="120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t>2007</a:t>
            </a:r>
          </a:p>
        </p:txBody>
      </p:sp>
      <p:sp>
        <p:nvSpPr>
          <p:cNvPr id="18" name="Text Placeholder 6">
            <a:extLst>
              <a:ext uri="{FF2B5EF4-FFF2-40B4-BE49-F238E27FC236}">
                <a16:creationId xmlns:a16="http://schemas.microsoft.com/office/drawing/2014/main" id="{77448127-DB05-41CB-967B-D31633256CB3}"/>
              </a:ext>
            </a:extLst>
          </p:cNvPr>
          <p:cNvSpPr txBox="1">
            <a:spLocks/>
          </p:cNvSpPr>
          <p:nvPr/>
        </p:nvSpPr>
        <p:spPr>
          <a:xfrm>
            <a:off x="399051" y="5407612"/>
            <a:ext cx="7476351" cy="421724"/>
          </a:xfrm>
          <a:prstGeom prst="rect">
            <a:avLst/>
          </a:prstGeom>
        </p:spPr>
        <p:txBody>
          <a:bodyPr vert="horz" lIns="91440" tIns="45720" rIns="91440" bIns="45720" rtlCol="0">
            <a:normAutofit/>
          </a:bodyPr>
          <a:lstStyle>
            <a:lvl1pPr marL="180000" indent="-180000" algn="l" defTabSz="914400" rtl="0" eaLnBrk="1" latinLnBrk="0" hangingPunct="1">
              <a:lnSpc>
                <a:spcPct val="90000"/>
              </a:lnSpc>
              <a:spcBef>
                <a:spcPts val="600"/>
              </a:spcBef>
              <a:buClr>
                <a:schemeClr val="bg2"/>
              </a:buClr>
              <a:buFont typeface="Arial" panose="020B0604020202020204" pitchFamily="34" charset="0"/>
              <a:buChar char="•"/>
              <a:defRPr sz="1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De-listed</a:t>
            </a:r>
          </a:p>
        </p:txBody>
      </p:sp>
      <p:pic>
        <p:nvPicPr>
          <p:cNvPr id="20" name="Picture 2">
            <a:extLst>
              <a:ext uri="{FF2B5EF4-FFF2-40B4-BE49-F238E27FC236}">
                <a16:creationId xmlns:a16="http://schemas.microsoft.com/office/drawing/2014/main" id="{DD9CD493-42A0-4F6D-9A4F-33FF89B76A04}"/>
              </a:ext>
            </a:extLst>
          </p:cNvPr>
          <p:cNvPicPr>
            <a:picLocks noChangeAspect="1" noChangeArrowheads="1"/>
          </p:cNvPicPr>
          <p:nvPr/>
        </p:nvPicPr>
        <p:blipFill rotWithShape="1">
          <a:blip r:embed="rId3"/>
          <a:srcRect l="25726" t="2713" r="28418" b="-2713"/>
          <a:stretch/>
        </p:blipFill>
        <p:spPr bwMode="auto">
          <a:xfrm>
            <a:off x="8414150" y="1438429"/>
            <a:ext cx="3196825" cy="4390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779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DADF0-23DD-491B-8755-2E19692F9B18}"/>
              </a:ext>
            </a:extLst>
          </p:cNvPr>
          <p:cNvSpPr>
            <a:spLocks noGrp="1"/>
          </p:cNvSpPr>
          <p:nvPr>
            <p:ph type="title"/>
          </p:nvPr>
        </p:nvSpPr>
        <p:spPr/>
        <p:txBody>
          <a:bodyPr/>
          <a:lstStyle/>
          <a:p>
            <a:r>
              <a:rPr lang="en-US" dirty="0"/>
              <a:t>Jurisdiction</a:t>
            </a:r>
          </a:p>
        </p:txBody>
      </p:sp>
      <p:sp>
        <p:nvSpPr>
          <p:cNvPr id="3" name="Slide Number Placeholder 2">
            <a:extLst>
              <a:ext uri="{FF2B5EF4-FFF2-40B4-BE49-F238E27FC236}">
                <a16:creationId xmlns:a16="http://schemas.microsoft.com/office/drawing/2014/main" id="{73E7209B-EA97-4E46-B935-409525612C95}"/>
              </a:ext>
            </a:extLst>
          </p:cNvPr>
          <p:cNvSpPr>
            <a:spLocks noGrp="1"/>
          </p:cNvSpPr>
          <p:nvPr>
            <p:ph type="sldNum" sz="quarter" idx="10"/>
          </p:nvPr>
        </p:nvSpPr>
        <p:spPr/>
        <p:txBody>
          <a:bodyPr/>
          <a:lstStyle/>
          <a:p>
            <a:fld id="{D495E168-DA5E-4888-8D8A-92B118324C14}" type="slidenum">
              <a:rPr lang="en-US" smtClean="0"/>
              <a:pPr/>
              <a:t>7</a:t>
            </a:fld>
            <a:endParaRPr lang="en-US" dirty="0"/>
          </a:p>
        </p:txBody>
      </p:sp>
      <p:sp>
        <p:nvSpPr>
          <p:cNvPr id="4" name="Footer Placeholder 3">
            <a:extLst>
              <a:ext uri="{FF2B5EF4-FFF2-40B4-BE49-F238E27FC236}">
                <a16:creationId xmlns:a16="http://schemas.microsoft.com/office/drawing/2014/main" id="{E7E3D7C1-6919-4785-9AEE-1F6673CA07C3}"/>
              </a:ext>
            </a:extLst>
          </p:cNvPr>
          <p:cNvSpPr>
            <a:spLocks noGrp="1"/>
          </p:cNvSpPr>
          <p:nvPr>
            <p:ph type="ftr" sz="quarter" idx="12"/>
          </p:nvPr>
        </p:nvSpPr>
        <p:spPr/>
        <p:txBody>
          <a:bodyPr/>
          <a:lstStyle/>
          <a:p>
            <a:r>
              <a:rPr lang="en-US" dirty="0"/>
              <a:t>Bald Eagle Permits</a:t>
            </a:r>
          </a:p>
        </p:txBody>
      </p:sp>
      <p:sp>
        <p:nvSpPr>
          <p:cNvPr id="6" name="Date Placeholder 5">
            <a:extLst>
              <a:ext uri="{FF2B5EF4-FFF2-40B4-BE49-F238E27FC236}">
                <a16:creationId xmlns:a16="http://schemas.microsoft.com/office/drawing/2014/main" id="{0C3B232B-35BA-4BA3-91A7-07D31C17FBA5}"/>
              </a:ext>
            </a:extLst>
          </p:cNvPr>
          <p:cNvSpPr>
            <a:spLocks noGrp="1"/>
          </p:cNvSpPr>
          <p:nvPr>
            <p:ph type="dt" sz="half" idx="11"/>
          </p:nvPr>
        </p:nvSpPr>
        <p:spPr/>
        <p:txBody>
          <a:bodyPr/>
          <a:lstStyle/>
          <a:p>
            <a:r>
              <a:rPr lang="en-US" noProof="0" dirty="0"/>
              <a:t>04.15.2020</a:t>
            </a:r>
          </a:p>
        </p:txBody>
      </p:sp>
      <p:pic>
        <p:nvPicPr>
          <p:cNvPr id="8" name="Picture 7">
            <a:extLst>
              <a:ext uri="{FF2B5EF4-FFF2-40B4-BE49-F238E27FC236}">
                <a16:creationId xmlns:a16="http://schemas.microsoft.com/office/drawing/2014/main" id="{5B6E18BC-A758-4A29-9A5C-11F591DB08AB}"/>
              </a:ext>
            </a:extLst>
          </p:cNvPr>
          <p:cNvPicPr>
            <a:picLocks noChangeAspect="1"/>
          </p:cNvPicPr>
          <p:nvPr/>
        </p:nvPicPr>
        <p:blipFill rotWithShape="1">
          <a:blip r:embed="rId3"/>
          <a:srcRect l="15556" t="9778" r="22500" b="39259"/>
          <a:stretch/>
        </p:blipFill>
        <p:spPr>
          <a:xfrm>
            <a:off x="3190240" y="355600"/>
            <a:ext cx="5664200" cy="3495040"/>
          </a:xfrm>
          <a:prstGeom prst="rect">
            <a:avLst/>
          </a:prstGeom>
        </p:spPr>
      </p:pic>
    </p:spTree>
    <p:extLst>
      <p:ext uri="{BB962C8B-B14F-4D97-AF65-F5344CB8AC3E}">
        <p14:creationId xmlns:p14="http://schemas.microsoft.com/office/powerpoint/2010/main" val="434389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238D1F-96B8-4772-B5CE-D41D96EA6C32}"/>
              </a:ext>
            </a:extLst>
          </p:cNvPr>
          <p:cNvSpPr>
            <a:spLocks noGrp="1"/>
          </p:cNvSpPr>
          <p:nvPr>
            <p:ph type="sldNum" sz="quarter" idx="10"/>
          </p:nvPr>
        </p:nvSpPr>
        <p:spPr/>
        <p:txBody>
          <a:bodyPr/>
          <a:lstStyle/>
          <a:p>
            <a:fld id="{D495E168-DA5E-4888-8D8A-92B118324C14}" type="slidenum">
              <a:rPr lang="en-US" noProof="0" smtClean="0"/>
              <a:pPr/>
              <a:t>8</a:t>
            </a:fld>
            <a:endParaRPr lang="en-US" noProof="0" dirty="0"/>
          </a:p>
        </p:txBody>
      </p:sp>
      <p:sp>
        <p:nvSpPr>
          <p:cNvPr id="3" name="Date Placeholder 2">
            <a:extLst>
              <a:ext uri="{FF2B5EF4-FFF2-40B4-BE49-F238E27FC236}">
                <a16:creationId xmlns:a16="http://schemas.microsoft.com/office/drawing/2014/main" id="{FC807E68-A809-41BE-8BF4-3A90754141CB}"/>
              </a:ext>
            </a:extLst>
          </p:cNvPr>
          <p:cNvSpPr>
            <a:spLocks noGrp="1"/>
          </p:cNvSpPr>
          <p:nvPr>
            <p:ph type="dt" sz="half" idx="11"/>
          </p:nvPr>
        </p:nvSpPr>
        <p:spPr/>
        <p:txBody>
          <a:bodyPr/>
          <a:lstStyle/>
          <a:p>
            <a:r>
              <a:rPr lang="en-US" noProof="0" dirty="0"/>
              <a:t>04.15.2020</a:t>
            </a:r>
          </a:p>
        </p:txBody>
      </p:sp>
      <p:sp>
        <p:nvSpPr>
          <p:cNvPr id="4" name="Footer Placeholder 3">
            <a:extLst>
              <a:ext uri="{FF2B5EF4-FFF2-40B4-BE49-F238E27FC236}">
                <a16:creationId xmlns:a16="http://schemas.microsoft.com/office/drawing/2014/main" id="{6E718DD7-50F0-4D56-BC1D-E486229680AD}"/>
              </a:ext>
            </a:extLst>
          </p:cNvPr>
          <p:cNvSpPr>
            <a:spLocks noGrp="1"/>
          </p:cNvSpPr>
          <p:nvPr>
            <p:ph type="ftr" sz="quarter" idx="12"/>
          </p:nvPr>
        </p:nvSpPr>
        <p:spPr/>
        <p:txBody>
          <a:bodyPr/>
          <a:lstStyle/>
          <a:p>
            <a:r>
              <a:rPr lang="en-US" noProof="0" dirty="0"/>
              <a:t>Bald Eagle Permits</a:t>
            </a:r>
          </a:p>
        </p:txBody>
      </p:sp>
      <p:sp>
        <p:nvSpPr>
          <p:cNvPr id="7" name="Title 6">
            <a:extLst>
              <a:ext uri="{FF2B5EF4-FFF2-40B4-BE49-F238E27FC236}">
                <a16:creationId xmlns:a16="http://schemas.microsoft.com/office/drawing/2014/main" id="{A6610BCB-2BAE-40CF-AB60-390C2D1A6D30}"/>
              </a:ext>
            </a:extLst>
          </p:cNvPr>
          <p:cNvSpPr>
            <a:spLocks noGrp="1"/>
          </p:cNvSpPr>
          <p:nvPr>
            <p:ph type="title"/>
          </p:nvPr>
        </p:nvSpPr>
        <p:spPr/>
        <p:txBody>
          <a:bodyPr/>
          <a:lstStyle/>
          <a:p>
            <a:r>
              <a:rPr lang="en-US" dirty="0"/>
              <a:t>Bald Eagle Range</a:t>
            </a:r>
          </a:p>
        </p:txBody>
      </p:sp>
      <p:pic>
        <p:nvPicPr>
          <p:cNvPr id="1026" name="Picture 2" descr="Range Map for Bald Eagle">
            <a:extLst>
              <a:ext uri="{FF2B5EF4-FFF2-40B4-BE49-F238E27FC236}">
                <a16:creationId xmlns:a16="http://schemas.microsoft.com/office/drawing/2014/main" id="{331D74A0-F410-476C-807A-5181C3F0B18D}"/>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l="-1262" t="-1508" r="-2051" b="-470"/>
          <a:stretch/>
        </p:blipFill>
        <p:spPr bwMode="auto">
          <a:xfrm>
            <a:off x="5921861" y="548640"/>
            <a:ext cx="4735578" cy="5080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4">
            <a:extLst>
              <a:ext uri="{FF2B5EF4-FFF2-40B4-BE49-F238E27FC236}">
                <a16:creationId xmlns:a16="http://schemas.microsoft.com/office/drawing/2014/main" id="{3B130DD0-F923-4A19-982C-D01AD5A4C266}"/>
              </a:ext>
            </a:extLst>
          </p:cNvPr>
          <p:cNvSpPr txBox="1">
            <a:spLocks/>
          </p:cNvSpPr>
          <p:nvPr/>
        </p:nvSpPr>
        <p:spPr>
          <a:xfrm>
            <a:off x="5921861" y="5748814"/>
            <a:ext cx="4876958" cy="240348"/>
          </a:xfrm>
          <a:prstGeom prst="rect">
            <a:avLst/>
          </a:prstGeom>
        </p:spPr>
        <p:txBody>
          <a:bodyPr vert="horz" lIns="0" tIns="45720" rIns="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300" b="0" i="0" kern="1200">
                <a:solidFill>
                  <a:schemeClr val="bg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1"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1" kern="1200">
                <a:solidFill>
                  <a:schemeClr val="tx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1" kern="1200">
                <a:solidFill>
                  <a:schemeClr val="tx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1"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hlinkClick r:id="rId4"/>
              </a:rPr>
              <a:t>https://www.allaboutbirds.org/guide/Bald_Eagle/maps-range</a:t>
            </a:r>
            <a:endParaRPr lang="en-US" sz="1400" dirty="0">
              <a:solidFill>
                <a:schemeClr val="bg1"/>
              </a:solidFill>
            </a:endParaRPr>
          </a:p>
        </p:txBody>
      </p:sp>
      <p:pic>
        <p:nvPicPr>
          <p:cNvPr id="6" name="Picture 5">
            <a:extLst>
              <a:ext uri="{FF2B5EF4-FFF2-40B4-BE49-F238E27FC236}">
                <a16:creationId xmlns:a16="http://schemas.microsoft.com/office/drawing/2014/main" id="{E0D51631-CA06-4D1B-895A-930665B37BEB}"/>
              </a:ext>
            </a:extLst>
          </p:cNvPr>
          <p:cNvPicPr>
            <a:picLocks noChangeAspect="1"/>
          </p:cNvPicPr>
          <p:nvPr/>
        </p:nvPicPr>
        <p:blipFill rotWithShape="1">
          <a:blip r:embed="rId5"/>
          <a:srcRect l="24115" t="27593" r="20006" b="28704"/>
          <a:stretch/>
        </p:blipFill>
        <p:spPr>
          <a:xfrm>
            <a:off x="469900" y="2589342"/>
            <a:ext cx="5181600" cy="2997200"/>
          </a:xfrm>
          <a:prstGeom prst="rect">
            <a:avLst/>
          </a:prstGeom>
        </p:spPr>
      </p:pic>
    </p:spTree>
    <p:extLst>
      <p:ext uri="{BB962C8B-B14F-4D97-AF65-F5344CB8AC3E}">
        <p14:creationId xmlns:p14="http://schemas.microsoft.com/office/powerpoint/2010/main" val="3953154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674264-BCEC-4B65-BCCB-84112D3EC354}"/>
              </a:ext>
            </a:extLst>
          </p:cNvPr>
          <p:cNvSpPr>
            <a:spLocks noGrp="1"/>
          </p:cNvSpPr>
          <p:nvPr>
            <p:ph type="title"/>
          </p:nvPr>
        </p:nvSpPr>
        <p:spPr>
          <a:xfrm>
            <a:off x="841248" y="476344"/>
            <a:ext cx="5275072" cy="1325563"/>
          </a:xfrm>
        </p:spPr>
        <p:txBody>
          <a:bodyPr>
            <a:normAutofit fontScale="90000"/>
          </a:bodyPr>
          <a:lstStyle/>
          <a:p>
            <a:r>
              <a:rPr lang="en-US" dirty="0"/>
              <a:t>Bald Eagle Protections</a:t>
            </a:r>
          </a:p>
        </p:txBody>
      </p:sp>
      <p:sp>
        <p:nvSpPr>
          <p:cNvPr id="4" name="Text Placeholder 3">
            <a:extLst>
              <a:ext uri="{FF2B5EF4-FFF2-40B4-BE49-F238E27FC236}">
                <a16:creationId xmlns:a16="http://schemas.microsoft.com/office/drawing/2014/main" id="{BE02D267-7BE2-4596-B469-BB4DC32CC0DB}"/>
              </a:ext>
            </a:extLst>
          </p:cNvPr>
          <p:cNvSpPr>
            <a:spLocks noGrp="1"/>
          </p:cNvSpPr>
          <p:nvPr>
            <p:ph type="body" sz="quarter" idx="16"/>
          </p:nvPr>
        </p:nvSpPr>
        <p:spPr>
          <a:xfrm>
            <a:off x="838200" y="1886152"/>
            <a:ext cx="5745480" cy="3917748"/>
          </a:xfrm>
        </p:spPr>
        <p:txBody>
          <a:bodyPr/>
          <a:lstStyle/>
          <a:p>
            <a:pPr marL="342900" indent="-342900">
              <a:buFont typeface="Arial" panose="020B0604020202020204" pitchFamily="34" charset="0"/>
              <a:buChar char="•"/>
            </a:pPr>
            <a:r>
              <a:rPr lang="en-US" dirty="0"/>
              <a:t>Lacey Act</a:t>
            </a:r>
          </a:p>
          <a:p>
            <a:pPr marL="800100" lvl="1" indent="-342900">
              <a:buFont typeface="Arial" panose="020B0604020202020204" pitchFamily="34" charset="0"/>
              <a:buChar char="•"/>
            </a:pPr>
            <a:r>
              <a:rPr lang="en-US" dirty="0"/>
              <a:t>16 U.S.C. §§ 3371–3378</a:t>
            </a:r>
          </a:p>
          <a:p>
            <a:pPr marL="800100" lvl="1" indent="-342900">
              <a:buFont typeface="Arial" panose="020B0604020202020204" pitchFamily="34" charset="0"/>
              <a:buChar char="•"/>
            </a:pPr>
            <a:r>
              <a:rPr lang="en-US" dirty="0"/>
              <a:t>50 CFR 16</a:t>
            </a:r>
          </a:p>
          <a:p>
            <a:pPr marL="342900" indent="-342900">
              <a:buFont typeface="Arial" panose="020B0604020202020204" pitchFamily="34" charset="0"/>
              <a:buChar char="•"/>
            </a:pPr>
            <a:r>
              <a:rPr lang="en-US" dirty="0"/>
              <a:t>Migratory Bird Treaty Act</a:t>
            </a:r>
          </a:p>
          <a:p>
            <a:pPr marL="800100" lvl="1" indent="-342900">
              <a:buFont typeface="Arial" panose="020B0604020202020204" pitchFamily="34" charset="0"/>
              <a:buChar char="•"/>
            </a:pPr>
            <a:r>
              <a:rPr lang="en-US" dirty="0"/>
              <a:t>16 U.S.C. 703-712</a:t>
            </a:r>
          </a:p>
          <a:p>
            <a:pPr marL="800100" lvl="1" indent="-342900">
              <a:buFont typeface="Arial" panose="020B0604020202020204" pitchFamily="34" charset="0"/>
              <a:buChar char="•"/>
            </a:pPr>
            <a:r>
              <a:rPr lang="en-US" dirty="0"/>
              <a:t>50 CFR 21</a:t>
            </a:r>
          </a:p>
          <a:p>
            <a:pPr marL="342900" indent="-342900">
              <a:buFont typeface="Arial" panose="020B0604020202020204" pitchFamily="34" charset="0"/>
              <a:buChar char="•"/>
            </a:pPr>
            <a:r>
              <a:rPr lang="en-US" dirty="0"/>
              <a:t>Bald and Golden Eagle Protection Act</a:t>
            </a:r>
          </a:p>
          <a:p>
            <a:pPr marL="800100" lvl="1" indent="-342900">
              <a:buFont typeface="Arial" panose="020B0604020202020204" pitchFamily="34" charset="0"/>
              <a:buChar char="•"/>
            </a:pPr>
            <a:r>
              <a:rPr lang="en-US" dirty="0"/>
              <a:t>16 U.S.C. 668-668d</a:t>
            </a:r>
          </a:p>
          <a:p>
            <a:pPr marL="800100" lvl="1" indent="-342900">
              <a:buFont typeface="Arial" panose="020B0604020202020204" pitchFamily="34" charset="0"/>
              <a:buChar char="•"/>
            </a:pPr>
            <a:r>
              <a:rPr lang="en-US" dirty="0"/>
              <a:t>50 CFR 22</a:t>
            </a:r>
          </a:p>
          <a:p>
            <a:pPr marL="342900" indent="-342900">
              <a:buFont typeface="Arial" panose="020B0604020202020204" pitchFamily="34" charset="0"/>
              <a:buChar char="•"/>
            </a:pPr>
            <a:r>
              <a:rPr lang="en-US" dirty="0"/>
              <a:t>Local</a:t>
            </a:r>
          </a:p>
          <a:p>
            <a:pPr marL="800100" lvl="1" indent="-342900">
              <a:buFont typeface="Arial" panose="020B0604020202020204" pitchFamily="34" charset="0"/>
              <a:buChar char="•"/>
            </a:pPr>
            <a:r>
              <a:rPr lang="en-US" dirty="0"/>
              <a:t>AS 41.21.610-630</a:t>
            </a:r>
          </a:p>
        </p:txBody>
      </p:sp>
      <p:sp>
        <p:nvSpPr>
          <p:cNvPr id="3" name="Footer Placeholder 2">
            <a:extLst>
              <a:ext uri="{FF2B5EF4-FFF2-40B4-BE49-F238E27FC236}">
                <a16:creationId xmlns:a16="http://schemas.microsoft.com/office/drawing/2014/main" id="{20FFBF84-B41C-4FA8-BD4A-97F6C064C36D}"/>
              </a:ext>
            </a:extLst>
          </p:cNvPr>
          <p:cNvSpPr>
            <a:spLocks noGrp="1"/>
          </p:cNvSpPr>
          <p:nvPr>
            <p:ph type="ftr" sz="quarter" idx="12"/>
          </p:nvPr>
        </p:nvSpPr>
        <p:spPr/>
        <p:txBody>
          <a:bodyPr/>
          <a:lstStyle/>
          <a:p>
            <a:r>
              <a:rPr lang="en-US" dirty="0"/>
              <a:t>Bald Eagle Permits</a:t>
            </a:r>
          </a:p>
        </p:txBody>
      </p:sp>
      <p:sp>
        <p:nvSpPr>
          <p:cNvPr id="2" name="Slide Number Placeholder 1">
            <a:extLst>
              <a:ext uri="{FF2B5EF4-FFF2-40B4-BE49-F238E27FC236}">
                <a16:creationId xmlns:a16="http://schemas.microsoft.com/office/drawing/2014/main" id="{11DBE06A-2C8A-44FA-9318-4BF6A8C3FFB2}"/>
              </a:ext>
            </a:extLst>
          </p:cNvPr>
          <p:cNvSpPr>
            <a:spLocks noGrp="1"/>
          </p:cNvSpPr>
          <p:nvPr>
            <p:ph type="sldNum" sz="quarter" idx="10"/>
          </p:nvPr>
        </p:nvSpPr>
        <p:spPr/>
        <p:txBody>
          <a:bodyPr/>
          <a:lstStyle/>
          <a:p>
            <a:fld id="{D495E168-DA5E-4888-8D8A-92B118324C14}" type="slidenum">
              <a:rPr lang="en-US" smtClean="0"/>
              <a:pPr/>
              <a:t>9</a:t>
            </a:fld>
            <a:endParaRPr lang="en-US" dirty="0"/>
          </a:p>
        </p:txBody>
      </p:sp>
      <p:sp>
        <p:nvSpPr>
          <p:cNvPr id="6" name="Date Placeholder 5">
            <a:extLst>
              <a:ext uri="{FF2B5EF4-FFF2-40B4-BE49-F238E27FC236}">
                <a16:creationId xmlns:a16="http://schemas.microsoft.com/office/drawing/2014/main" id="{3E91D928-C28C-428C-9893-80A49716B52B}"/>
              </a:ext>
            </a:extLst>
          </p:cNvPr>
          <p:cNvSpPr>
            <a:spLocks noGrp="1"/>
          </p:cNvSpPr>
          <p:nvPr>
            <p:ph type="dt" sz="half" idx="11"/>
          </p:nvPr>
        </p:nvSpPr>
        <p:spPr/>
        <p:txBody>
          <a:bodyPr/>
          <a:lstStyle/>
          <a:p>
            <a:r>
              <a:rPr lang="en-US" noProof="0" dirty="0"/>
              <a:t>04.15.2020</a:t>
            </a:r>
          </a:p>
        </p:txBody>
      </p:sp>
      <p:sp>
        <p:nvSpPr>
          <p:cNvPr id="7" name="Chart Placeholder 6">
            <a:extLst>
              <a:ext uri="{FF2B5EF4-FFF2-40B4-BE49-F238E27FC236}">
                <a16:creationId xmlns:a16="http://schemas.microsoft.com/office/drawing/2014/main" id="{0E109FF2-C2AF-4D62-83AA-B6C0181045EA}"/>
              </a:ext>
            </a:extLst>
          </p:cNvPr>
          <p:cNvSpPr>
            <a:spLocks noGrp="1"/>
          </p:cNvSpPr>
          <p:nvPr>
            <p:ph type="chart" sz="quarter" idx="32"/>
          </p:nvPr>
        </p:nvSpPr>
        <p:spPr/>
      </p:sp>
      <p:pic>
        <p:nvPicPr>
          <p:cNvPr id="2050" name="Picture 2" descr="United States Fish and Wildlife Service - Wikipedia">
            <a:extLst>
              <a:ext uri="{FF2B5EF4-FFF2-40B4-BE49-F238E27FC236}">
                <a16:creationId xmlns:a16="http://schemas.microsoft.com/office/drawing/2014/main" id="{597DE714-C8AA-4406-A600-060B9169AA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6508" y="1397000"/>
            <a:ext cx="3403600" cy="40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177979"/>
      </p:ext>
    </p:extLst>
  </p:cSld>
  <p:clrMapOvr>
    <a:masterClrMapping/>
  </p:clrMapOvr>
</p:sld>
</file>

<file path=ppt/theme/theme1.xml><?xml version="1.0" encoding="utf-8"?>
<a:theme xmlns:a="http://schemas.openxmlformats.org/drawingml/2006/main" name="Office Theme">
  <a:themeElements>
    <a:clrScheme name="Custom 24">
      <a:dk1>
        <a:sysClr val="windowText" lastClr="000000"/>
      </a:dk1>
      <a:lt1>
        <a:sysClr val="window" lastClr="FFFFFF"/>
      </a:lt1>
      <a:dk2>
        <a:srgbClr val="64AC00"/>
      </a:dk2>
      <a:lt2>
        <a:srgbClr val="CBFF00"/>
      </a:lt2>
      <a:accent1>
        <a:srgbClr val="002E62"/>
      </a:accent1>
      <a:accent2>
        <a:srgbClr val="004CB9"/>
      </a:accent2>
      <a:accent3>
        <a:srgbClr val="005500"/>
      </a:accent3>
      <a:accent4>
        <a:srgbClr val="16B3DC"/>
      </a:accent4>
      <a:accent5>
        <a:srgbClr val="F9DC5C"/>
      </a:accent5>
      <a:accent6>
        <a:srgbClr val="EF626C"/>
      </a:accent6>
      <a:hlink>
        <a:srgbClr val="FFFFFF"/>
      </a:hlink>
      <a:folHlink>
        <a:srgbClr val="FFFFFF"/>
      </a:folHlink>
    </a:clrScheme>
    <a:fontScheme name="Custom 21">
      <a:majorFont>
        <a:latin typeface="Gill Sans MT"/>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TF22977542_Outdoors presentation_RVA_v4.potx" id="{6CD96AFB-7D75-48FF-A856-C8B82BF3C12B}" vid="{1E6ACFD4-3AE6-4944-B76B-DA44E915EC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0F60B100-7079-4DE7-AF7C-20BFB1D62C46}">
  <ds:schemaRefs>
    <ds:schemaRef ds:uri="http://schemas.microsoft.com/sharepoint/v3/contenttype/forms"/>
  </ds:schemaRefs>
</ds:datastoreItem>
</file>

<file path=customXml/itemProps2.xml><?xml version="1.0" encoding="utf-8"?>
<ds:datastoreItem xmlns:ds="http://schemas.openxmlformats.org/officeDocument/2006/customXml" ds:itemID="{A935B1F0-3442-4957-9701-25816EFDB6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26A71AF-4CF2-4B95-BFB6-5C27500258C6}">
  <ds:schemaRefs>
    <ds:schemaRef ds:uri="16c05727-aa75-4e4a-9b5f-8a80a1165891"/>
    <ds:schemaRef ds:uri="http://purl.org/dc/dcmitype/"/>
    <ds:schemaRef ds:uri="http://schemas.microsoft.com/office/infopath/2007/PartnerControls"/>
    <ds:schemaRef ds:uri="http://purl.org/dc/elements/1.1/"/>
    <ds:schemaRef ds:uri="http://schemas.microsoft.com/office/2006/metadata/properties"/>
    <ds:schemaRef ds:uri="http://purl.org/dc/terms/"/>
    <ds:schemaRef ds:uri="http://schemas.microsoft.com/office/2006/documentManagement/types"/>
    <ds:schemaRef ds:uri="http://schemas.openxmlformats.org/package/2006/metadata/core-properties"/>
    <ds:schemaRef ds:uri="71af3243-3dd4-4a8d-8c0d-dd76da1f02a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Outdoors presentation</Template>
  <TotalTime>0</TotalTime>
  <Words>2190</Words>
  <Application>Microsoft Office PowerPoint</Application>
  <PresentationFormat>Widescreen</PresentationFormat>
  <Paragraphs>338</Paragraphs>
  <Slides>24</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Franklin Gothic Book</vt:lpstr>
      <vt:lpstr>Gill Sans MT</vt:lpstr>
      <vt:lpstr>Office Theme</vt:lpstr>
      <vt:lpstr>Bald Eagle Permits</vt:lpstr>
      <vt:lpstr>Outline</vt:lpstr>
      <vt:lpstr>Background</vt:lpstr>
      <vt:lpstr>Symbology</vt:lpstr>
      <vt:lpstr>History</vt:lpstr>
      <vt:lpstr>History</vt:lpstr>
      <vt:lpstr>Jurisdiction</vt:lpstr>
      <vt:lpstr>Bald Eagle Range</vt:lpstr>
      <vt:lpstr>Bald Eagle Protections</vt:lpstr>
      <vt:lpstr>Enforcement</vt:lpstr>
      <vt:lpstr>Permits</vt:lpstr>
      <vt:lpstr>Disturbing Activities</vt:lpstr>
      <vt:lpstr>Types of Permits</vt:lpstr>
      <vt:lpstr>Application Process</vt:lpstr>
      <vt:lpstr>Nest Identification</vt:lpstr>
      <vt:lpstr>Consultation</vt:lpstr>
      <vt:lpstr>NEPA Document</vt:lpstr>
      <vt:lpstr>Application</vt:lpstr>
      <vt:lpstr>Monitoring</vt:lpstr>
      <vt:lpstr>Permit</vt:lpstr>
      <vt:lpstr>Fees and Processing</vt:lpstr>
      <vt:lpstr>Contact Info</vt:lpstr>
      <vt:lpstr>References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2020-04-11T17:29:35Z</dcterms:created>
  <dcterms:modified xsi:type="dcterms:W3CDTF">2020-04-16T00:10:19Z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